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9.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 id="2147483650" r:id="rId6"/>
    <p:sldMasterId id="2147483655" r:id="rId7"/>
    <p:sldMasterId id="2147483657" r:id="rId8"/>
    <p:sldMasterId id="2147483659" r:id="rId9"/>
    <p:sldMasterId id="2147483661" r:id="rId10"/>
    <p:sldMasterId id="2147483663" r:id="rId11"/>
    <p:sldMasterId id="2147483665" r:id="rId12"/>
  </p:sldMasterIdLst>
  <p:notesMasterIdLst>
    <p:notesMasterId r:id="rId13"/>
  </p:notes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2D200454-40CA-4A62-9FC3-DE9A4176ACB9}">
      <p15:notesGuideLst>
        <p15:guide id="1" orient="horz" pos="2880">
          <p15:clr>
            <a:srgbClr val="000000"/>
          </p15:clr>
        </p15:guide>
        <p15:guide id="2" pos="2160">
          <p15:clr>
            <a:srgbClr val="000000"/>
          </p15:clr>
        </p15:guide>
      </p15:notesGuideLst>
    </p:ext>
    <p:ext uri="GoogleSlidesCustomDataVersion2">
      <go:slidesCustomData xmlns:go="http://customooxmlschemas.google.com/" r:id="rId35" roundtripDataSignature="AMtx7mgr/YTcz/8TgKVowRP4gvsJk6r5k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08C6EB5-463D-4491-BFFC-C65F08AF9043}">
  <a:tblStyle styleId="{108C6EB5-463D-4491-BFFC-C65F08AF9043}"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7.xml"/><Relationship Id="rId22" Type="http://schemas.openxmlformats.org/officeDocument/2006/relationships/slide" Target="slides/slide9.xml"/><Relationship Id="rId21" Type="http://schemas.openxmlformats.org/officeDocument/2006/relationships/slide" Target="slides/slide8.xml"/><Relationship Id="rId24" Type="http://schemas.openxmlformats.org/officeDocument/2006/relationships/slide" Target="slides/slide11.xml"/><Relationship Id="rId23" Type="http://schemas.openxmlformats.org/officeDocument/2006/relationships/slide" Target="slides/slide10.xml"/><Relationship Id="rId1" Type="http://schemas.openxmlformats.org/officeDocument/2006/relationships/theme" Target="theme/theme5.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26" Type="http://schemas.openxmlformats.org/officeDocument/2006/relationships/slide" Target="slides/slide13.xml"/><Relationship Id="rId25" Type="http://schemas.openxmlformats.org/officeDocument/2006/relationships/slide" Target="slides/slide12.xml"/><Relationship Id="rId28" Type="http://schemas.openxmlformats.org/officeDocument/2006/relationships/slide" Target="slides/slide15.xml"/><Relationship Id="rId27" Type="http://schemas.openxmlformats.org/officeDocument/2006/relationships/slide" Target="slides/slide14.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16.xml"/><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slide" Target="slides/slide18.xml"/><Relationship Id="rId30" Type="http://schemas.openxmlformats.org/officeDocument/2006/relationships/slide" Target="slides/slide17.xml"/><Relationship Id="rId11" Type="http://schemas.openxmlformats.org/officeDocument/2006/relationships/slideMaster" Target="slideMasters/slideMaster7.xml"/><Relationship Id="rId33" Type="http://schemas.openxmlformats.org/officeDocument/2006/relationships/slide" Target="slides/slide20.xml"/><Relationship Id="rId10" Type="http://schemas.openxmlformats.org/officeDocument/2006/relationships/slideMaster" Target="slideMasters/slideMaster6.xml"/><Relationship Id="rId32" Type="http://schemas.openxmlformats.org/officeDocument/2006/relationships/slide" Target="slides/slide19.xml"/><Relationship Id="rId13" Type="http://schemas.openxmlformats.org/officeDocument/2006/relationships/notesMaster" Target="notesMasters/notesMaster1.xml"/><Relationship Id="rId35" Type="http://customschemas.google.com/relationships/presentationmetadata" Target="metadata"/><Relationship Id="rId12" Type="http://schemas.openxmlformats.org/officeDocument/2006/relationships/slideMaster" Target="slideMasters/slideMaster8.xml"/><Relationship Id="rId34" Type="http://schemas.openxmlformats.org/officeDocument/2006/relationships/slide" Target="slides/slide21.xml"/><Relationship Id="rId15" Type="http://schemas.openxmlformats.org/officeDocument/2006/relationships/slide" Target="slides/slide2.xml"/><Relationship Id="rId14" Type="http://schemas.openxmlformats.org/officeDocument/2006/relationships/slide" Target="slides/slide1.xml"/><Relationship Id="rId17" Type="http://schemas.openxmlformats.org/officeDocument/2006/relationships/slide" Target="slides/slide4.xml"/><Relationship Id="rId16" Type="http://schemas.openxmlformats.org/officeDocument/2006/relationships/slide" Target="slides/slide3.xml"/><Relationship Id="rId19" Type="http://schemas.openxmlformats.org/officeDocument/2006/relationships/slide" Target="slides/slide6.xml"/><Relationship Id="rId1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1pPr>
            <a:lvl2pPr lvl="1"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1pPr>
            <a:lvl2pPr lvl="1"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rgbClr val="000000"/>
                </a:solidFill>
                <a:latin typeface="Twentieth Century"/>
                <a:ea typeface="Twentieth Century"/>
                <a:cs typeface="Twentieth Century"/>
                <a:sym typeface="Twentieth Century"/>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50" name="Google Shape;150;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70" name="Google Shape;170;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77" name="Google Shape;177;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84" name="Google Shape;184;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91" name="Google Shape;191;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98" name="Google Shape;198;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05" name="Google Shape;205;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12" name="Google Shape;212;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1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 name="Google Shape;22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43" name="Google Shape;243;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1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50" name="Google Shape;250;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57" name="Google Shape;257;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1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64" name="Google Shape;264;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p1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71" name="Google Shape;271;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 name="Google Shape;272;p1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78" name="Google Shape;278;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2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85" name="Google Shape;285;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2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stazione sezione" type="secHead">
  <p:cSld name="SECTION_HEADER">
    <p:spTree>
      <p:nvGrpSpPr>
        <p:cNvPr id="18" name="Shape 18"/>
        <p:cNvGrpSpPr/>
        <p:nvPr/>
      </p:nvGrpSpPr>
      <p:grpSpPr>
        <a:xfrm>
          <a:off x="0" y="0"/>
          <a:ext cx="0" cy="0"/>
          <a:chOff x="0" y="0"/>
          <a:chExt cx="0" cy="0"/>
        </a:xfrm>
      </p:grpSpPr>
      <p:sp>
        <p:nvSpPr>
          <p:cNvPr id="19" name="Google Shape;19;p23"/>
          <p:cNvSpPr txBox="1"/>
          <p:nvPr>
            <p:ph idx="1" type="body"/>
          </p:nvPr>
        </p:nvSpPr>
        <p:spPr>
          <a:xfrm>
            <a:off x="1371600" y="2743200"/>
            <a:ext cx="7123113" cy="1673225"/>
          </a:xfrm>
          <a:prstGeom prst="rect">
            <a:avLst/>
          </a:prstGeom>
          <a:noFill/>
          <a:ln>
            <a:noFill/>
          </a:ln>
        </p:spPr>
        <p:txBody>
          <a:bodyPr anchorCtr="0" anchor="t" bIns="45700" lIns="91425" spcFirstLastPara="1" rIns="91425" wrap="square" tIns="45700">
            <a:noAutofit/>
          </a:bodyPr>
          <a:lstStyle>
            <a:lvl1pPr indent="-228600" lvl="0" marL="457200" algn="l">
              <a:spcBef>
                <a:spcPts val="700"/>
              </a:spcBef>
              <a:spcAft>
                <a:spcPts val="0"/>
              </a:spcAft>
              <a:buSzPts val="1680"/>
              <a:buNone/>
              <a:defRPr sz="2800">
                <a:solidFill>
                  <a:schemeClr val="dk2"/>
                </a:solidFill>
              </a:defRPr>
            </a:lvl1pPr>
            <a:lvl2pPr indent="-228600" lvl="1" marL="914400" algn="l">
              <a:spcBef>
                <a:spcPts val="550"/>
              </a:spcBef>
              <a:spcAft>
                <a:spcPts val="0"/>
              </a:spcAft>
              <a:buSzPts val="1260"/>
              <a:buNone/>
              <a:defRPr sz="1800">
                <a:solidFill>
                  <a:srgbClr val="888888"/>
                </a:solidFill>
              </a:defRPr>
            </a:lvl2pPr>
            <a:lvl3pPr indent="-228600" lvl="2" marL="1371600" algn="l">
              <a:spcBef>
                <a:spcPts val="500"/>
              </a:spcBef>
              <a:spcAft>
                <a:spcPts val="0"/>
              </a:spcAft>
              <a:buSzPts val="1200"/>
              <a:buNone/>
              <a:defRPr sz="1600">
                <a:solidFill>
                  <a:srgbClr val="888888"/>
                </a:solidFill>
              </a:defRPr>
            </a:lvl3pPr>
            <a:lvl4pPr indent="-228600" lvl="3" marL="1828800" algn="l">
              <a:spcBef>
                <a:spcPts val="400"/>
              </a:spcBef>
              <a:spcAft>
                <a:spcPts val="0"/>
              </a:spcAft>
              <a:buSzPts val="1050"/>
              <a:buNone/>
              <a:defRPr sz="1400">
                <a:solidFill>
                  <a:srgbClr val="888888"/>
                </a:solidFill>
              </a:defRPr>
            </a:lvl4pPr>
            <a:lvl5pPr indent="-228600" lvl="4" marL="2286000" algn="l">
              <a:spcBef>
                <a:spcPts val="400"/>
              </a:spcBef>
              <a:spcAft>
                <a:spcPts val="0"/>
              </a:spcAft>
              <a:buSzPts val="910"/>
              <a:buNone/>
              <a:defRPr sz="1400">
                <a:solidFill>
                  <a:srgbClr val="888888"/>
                </a:solidFill>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20" name="Google Shape;20;p23"/>
          <p:cNvSpPr txBox="1"/>
          <p:nvPr>
            <p:ph type="title"/>
          </p:nvPr>
        </p:nvSpPr>
        <p:spPr>
          <a:xfrm>
            <a:off x="1371600" y="1600200"/>
            <a:ext cx="7620000" cy="990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FFFFFF"/>
              </a:buClr>
              <a:buSzPts val="4400"/>
              <a:buFont typeface="Twentieth Century"/>
              <a:buNone/>
              <a:defRPr b="0" sz="4400" cap="none">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3"/>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3"/>
          <p:cNvSpPr txBox="1"/>
          <p:nvPr>
            <p:ph idx="12" type="sldNum"/>
          </p:nvPr>
        </p:nvSpPr>
        <p:spPr>
          <a:xfrm>
            <a:off x="0" y="1752600"/>
            <a:ext cx="1295400" cy="70167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FFFFFF"/>
              </a:buClr>
              <a:buSzPts val="2400"/>
              <a:buFont typeface="Twentieth Century"/>
              <a:buNone/>
              <a:defRPr b="1" i="0" sz="2400" u="none">
                <a:solidFill>
                  <a:srgbClr val="FFFFFF"/>
                </a:solidFill>
                <a:latin typeface="Twentieth Century"/>
                <a:ea typeface="Twentieth Century"/>
                <a:cs typeface="Twentieth Century"/>
                <a:sym typeface="Twentieth Century"/>
              </a:defRPr>
            </a:lvl1pPr>
            <a:lvl2pPr indent="0" lvl="1" marL="0" marR="0" algn="ctr">
              <a:lnSpc>
                <a:spcPct val="100000"/>
              </a:lnSpc>
              <a:spcBef>
                <a:spcPts val="0"/>
              </a:spcBef>
              <a:spcAft>
                <a:spcPts val="0"/>
              </a:spcAft>
              <a:buClr>
                <a:srgbClr val="FFFFFF"/>
              </a:buClr>
              <a:buSzPts val="2400"/>
              <a:buFont typeface="Twentieth Century"/>
              <a:buNone/>
              <a:defRPr b="1" i="0" sz="2400" u="none">
                <a:solidFill>
                  <a:srgbClr val="FFFFFF"/>
                </a:solidFill>
                <a:latin typeface="Twentieth Century"/>
                <a:ea typeface="Twentieth Century"/>
                <a:cs typeface="Twentieth Century"/>
                <a:sym typeface="Twentieth Century"/>
              </a:defRPr>
            </a:lvl2pPr>
            <a:lvl3pPr indent="0" lvl="2" marL="0" marR="0" algn="ctr">
              <a:lnSpc>
                <a:spcPct val="100000"/>
              </a:lnSpc>
              <a:spcBef>
                <a:spcPts val="0"/>
              </a:spcBef>
              <a:spcAft>
                <a:spcPts val="0"/>
              </a:spcAft>
              <a:buClr>
                <a:srgbClr val="FFFFFF"/>
              </a:buClr>
              <a:buSzPts val="2400"/>
              <a:buFont typeface="Twentieth Century"/>
              <a:buNone/>
              <a:defRPr b="1" i="0" sz="2400" u="none">
                <a:solidFill>
                  <a:srgbClr val="FFFFFF"/>
                </a:solidFill>
                <a:latin typeface="Twentieth Century"/>
                <a:ea typeface="Twentieth Century"/>
                <a:cs typeface="Twentieth Century"/>
                <a:sym typeface="Twentieth Century"/>
              </a:defRPr>
            </a:lvl3pPr>
            <a:lvl4pPr indent="0" lvl="3" marL="0" marR="0" algn="ctr">
              <a:lnSpc>
                <a:spcPct val="100000"/>
              </a:lnSpc>
              <a:spcBef>
                <a:spcPts val="0"/>
              </a:spcBef>
              <a:spcAft>
                <a:spcPts val="0"/>
              </a:spcAft>
              <a:buClr>
                <a:srgbClr val="FFFFFF"/>
              </a:buClr>
              <a:buSzPts val="2400"/>
              <a:buFont typeface="Twentieth Century"/>
              <a:buNone/>
              <a:defRPr b="1" i="0" sz="2400" u="none">
                <a:solidFill>
                  <a:srgbClr val="FFFFFF"/>
                </a:solidFill>
                <a:latin typeface="Twentieth Century"/>
                <a:ea typeface="Twentieth Century"/>
                <a:cs typeface="Twentieth Century"/>
                <a:sym typeface="Twentieth Century"/>
              </a:defRPr>
            </a:lvl4pPr>
            <a:lvl5pPr indent="0" lvl="4" marL="0" marR="0" algn="ctr">
              <a:lnSpc>
                <a:spcPct val="100000"/>
              </a:lnSpc>
              <a:spcBef>
                <a:spcPts val="0"/>
              </a:spcBef>
              <a:spcAft>
                <a:spcPts val="0"/>
              </a:spcAft>
              <a:buClr>
                <a:srgbClr val="FFFFFF"/>
              </a:buClr>
              <a:buSzPts val="2400"/>
              <a:buFont typeface="Twentieth Century"/>
              <a:buNone/>
              <a:defRPr b="1" i="0" sz="2400" u="none">
                <a:solidFill>
                  <a:srgbClr val="FFFFFF"/>
                </a:solidFill>
                <a:latin typeface="Twentieth Century"/>
                <a:ea typeface="Twentieth Century"/>
                <a:cs typeface="Twentieth Century"/>
                <a:sym typeface="Twentieth Century"/>
              </a:defRPr>
            </a:lvl5pPr>
            <a:lvl6pPr indent="0" lvl="5" marL="0" marR="0" algn="ctr">
              <a:lnSpc>
                <a:spcPct val="100000"/>
              </a:lnSpc>
              <a:spcBef>
                <a:spcPts val="0"/>
              </a:spcBef>
              <a:spcAft>
                <a:spcPts val="0"/>
              </a:spcAft>
              <a:buClr>
                <a:srgbClr val="FFFFFF"/>
              </a:buClr>
              <a:buSzPts val="2400"/>
              <a:buFont typeface="Twentieth Century"/>
              <a:buNone/>
              <a:defRPr b="1" i="0" sz="2400" u="none">
                <a:solidFill>
                  <a:srgbClr val="FFFFFF"/>
                </a:solidFill>
                <a:latin typeface="Twentieth Century"/>
                <a:ea typeface="Twentieth Century"/>
                <a:cs typeface="Twentieth Century"/>
                <a:sym typeface="Twentieth Century"/>
              </a:defRPr>
            </a:lvl6pPr>
            <a:lvl7pPr indent="0" lvl="6" marL="0" marR="0" algn="ctr">
              <a:lnSpc>
                <a:spcPct val="100000"/>
              </a:lnSpc>
              <a:spcBef>
                <a:spcPts val="0"/>
              </a:spcBef>
              <a:spcAft>
                <a:spcPts val="0"/>
              </a:spcAft>
              <a:buClr>
                <a:srgbClr val="FFFFFF"/>
              </a:buClr>
              <a:buSzPts val="2400"/>
              <a:buFont typeface="Twentieth Century"/>
              <a:buNone/>
              <a:defRPr b="1" i="0" sz="2400" u="none">
                <a:solidFill>
                  <a:srgbClr val="FFFFFF"/>
                </a:solidFill>
                <a:latin typeface="Twentieth Century"/>
                <a:ea typeface="Twentieth Century"/>
                <a:cs typeface="Twentieth Century"/>
                <a:sym typeface="Twentieth Century"/>
              </a:defRPr>
            </a:lvl7pPr>
            <a:lvl8pPr indent="0" lvl="7" marL="0" marR="0" algn="ctr">
              <a:lnSpc>
                <a:spcPct val="100000"/>
              </a:lnSpc>
              <a:spcBef>
                <a:spcPts val="0"/>
              </a:spcBef>
              <a:spcAft>
                <a:spcPts val="0"/>
              </a:spcAft>
              <a:buClr>
                <a:srgbClr val="FFFFFF"/>
              </a:buClr>
              <a:buSzPts val="2400"/>
              <a:buFont typeface="Twentieth Century"/>
              <a:buNone/>
              <a:defRPr b="1" i="0" sz="2400" u="none">
                <a:solidFill>
                  <a:srgbClr val="FFFFFF"/>
                </a:solidFill>
                <a:latin typeface="Twentieth Century"/>
                <a:ea typeface="Twentieth Century"/>
                <a:cs typeface="Twentieth Century"/>
                <a:sym typeface="Twentieth Century"/>
              </a:defRPr>
            </a:lvl8pPr>
            <a:lvl9pPr indent="0" lvl="8" marL="0" marR="0" algn="ctr">
              <a:lnSpc>
                <a:spcPct val="100000"/>
              </a:lnSpc>
              <a:spcBef>
                <a:spcPts val="0"/>
              </a:spcBef>
              <a:spcAft>
                <a:spcPts val="0"/>
              </a:spcAft>
              <a:buClr>
                <a:srgbClr val="FFFFFF"/>
              </a:buClr>
              <a:buSzPts val="2400"/>
              <a:buFont typeface="Twentieth Century"/>
              <a:buNone/>
              <a:defRPr b="1" i="0" sz="2400" u="none">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
        <p:nvSpPr>
          <p:cNvPr id="23" name="Google Shape;23;p23"/>
          <p:cNvSpPr txBox="1"/>
          <p:nvPr>
            <p:ph idx="11" type="ftr"/>
          </p:nvPr>
        </p:nvSpPr>
        <p:spPr>
          <a:xfrm>
            <a:off x="609600" y="6248400"/>
            <a:ext cx="54213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contenuto" type="obj">
  <p:cSld name="OBJECT">
    <p:spTree>
      <p:nvGrpSpPr>
        <p:cNvPr id="33" name="Shape 33"/>
        <p:cNvGrpSpPr/>
        <p:nvPr/>
      </p:nvGrpSpPr>
      <p:grpSpPr>
        <a:xfrm>
          <a:off x="0" y="0"/>
          <a:ext cx="0" cy="0"/>
          <a:chOff x="0" y="0"/>
          <a:chExt cx="0" cy="0"/>
        </a:xfrm>
      </p:grpSpPr>
      <p:sp>
        <p:nvSpPr>
          <p:cNvPr id="34" name="Google Shape;34;p25"/>
          <p:cNvSpPr txBox="1"/>
          <p:nvPr>
            <p:ph type="title"/>
          </p:nvPr>
        </p:nvSpPr>
        <p:spPr>
          <a:xfrm>
            <a:off x="612648" y="228600"/>
            <a:ext cx="8153400" cy="990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5"/>
          <p:cNvSpPr txBox="1"/>
          <p:nvPr>
            <p:ph idx="1" type="body"/>
          </p:nvPr>
        </p:nvSpPr>
        <p:spPr>
          <a:xfrm>
            <a:off x="612648" y="1600200"/>
            <a:ext cx="8153400" cy="4495800"/>
          </a:xfrm>
          <a:prstGeom prst="rect">
            <a:avLst/>
          </a:prstGeom>
          <a:noFill/>
          <a:ln>
            <a:noFill/>
          </a:ln>
        </p:spPr>
        <p:txBody>
          <a:bodyPr anchorCtr="0" anchor="t" bIns="45700" lIns="91425" spcFirstLastPara="1" rIns="91425" wrap="square" tIns="45700">
            <a:noAutofit/>
          </a:bodyPr>
          <a:lstStyle>
            <a:lvl1pPr indent="-297180" lvl="0" marL="457200" algn="l">
              <a:spcBef>
                <a:spcPts val="700"/>
              </a:spcBef>
              <a:spcAft>
                <a:spcPts val="0"/>
              </a:spcAft>
              <a:buSzPts val="1080"/>
              <a:buChar char="◻"/>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36" name="Google Shape;36;p25"/>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25"/>
          <p:cNvSpPr txBox="1"/>
          <p:nvPr>
            <p:ph idx="11" type="ftr"/>
          </p:nvPr>
        </p:nvSpPr>
        <p:spPr>
          <a:xfrm>
            <a:off x="609600" y="6248400"/>
            <a:ext cx="54213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5"/>
          <p:cNvSpPr txBox="1"/>
          <p:nvPr>
            <p:ph idx="12" type="sldNum"/>
          </p:nvPr>
        </p:nvSpPr>
        <p:spPr>
          <a:xfrm>
            <a:off x="0" y="1271587"/>
            <a:ext cx="533400" cy="244475"/>
          </a:xfrm>
          <a:prstGeom prst="rect">
            <a:avLst/>
          </a:prstGeom>
          <a:noFill/>
          <a:ln>
            <a:noFill/>
          </a:ln>
        </p:spPr>
        <p:txBody>
          <a:bodyPr anchorCtr="0" anchor="ctr" bIns="45700" lIns="91425" spcFirstLastPara="1" rIns="91425" wrap="square" tIns="45700">
            <a:normAutofit/>
          </a:bodyPr>
          <a:lstStyle>
            <a:lvl1pPr indent="0" lvl="0"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1pPr>
            <a:lvl2pPr indent="0" lvl="1"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2pPr>
            <a:lvl3pPr indent="0" lvl="2"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3pPr>
            <a:lvl4pPr indent="0" lvl="3"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4pPr>
            <a:lvl5pPr indent="0" lvl="4"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5pPr>
            <a:lvl6pPr indent="0" lvl="5"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6pPr>
            <a:lvl7pPr indent="0" lvl="6"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7pPr>
            <a:lvl8pPr indent="0" lvl="7"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8pPr>
            <a:lvl9pPr indent="0" lvl="8"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testo verticale" type="vertTx">
  <p:cSld name="VERTICAL_TEXT">
    <p:spTree>
      <p:nvGrpSpPr>
        <p:cNvPr id="39" name="Shape 39"/>
        <p:cNvGrpSpPr/>
        <p:nvPr/>
      </p:nvGrpSpPr>
      <p:grpSpPr>
        <a:xfrm>
          <a:off x="0" y="0"/>
          <a:ext cx="0" cy="0"/>
          <a:chOff x="0" y="0"/>
          <a:chExt cx="0" cy="0"/>
        </a:xfrm>
      </p:grpSpPr>
      <p:sp>
        <p:nvSpPr>
          <p:cNvPr id="40" name="Google Shape;40;p26"/>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26"/>
          <p:cNvSpPr txBox="1"/>
          <p:nvPr>
            <p:ph idx="1" type="body"/>
          </p:nvPr>
        </p:nvSpPr>
        <p:spPr>
          <a:xfrm rot="5400000">
            <a:off x="2426494" y="-213519"/>
            <a:ext cx="4525962" cy="8153400"/>
          </a:xfrm>
          <a:prstGeom prst="rect">
            <a:avLst/>
          </a:prstGeom>
          <a:noFill/>
          <a:ln>
            <a:noFill/>
          </a:ln>
        </p:spPr>
        <p:txBody>
          <a:bodyPr anchorCtr="0" anchor="t" bIns="45700" lIns="91425" spcFirstLastPara="1" rIns="91425" wrap="square" tIns="45700">
            <a:noAutofit/>
          </a:bodyPr>
          <a:lstStyle>
            <a:lvl1pPr indent="-297180" lvl="0" marL="457200" algn="l">
              <a:spcBef>
                <a:spcPts val="700"/>
              </a:spcBef>
              <a:spcAft>
                <a:spcPts val="0"/>
              </a:spcAft>
              <a:buSzPts val="1080"/>
              <a:buChar char="◻"/>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2" name="Google Shape;42;p26"/>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26"/>
          <p:cNvSpPr txBox="1"/>
          <p:nvPr>
            <p:ph idx="11" type="ftr"/>
          </p:nvPr>
        </p:nvSpPr>
        <p:spPr>
          <a:xfrm>
            <a:off x="609600" y="6248400"/>
            <a:ext cx="54213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26"/>
          <p:cNvSpPr txBox="1"/>
          <p:nvPr>
            <p:ph idx="12" type="sldNum"/>
          </p:nvPr>
        </p:nvSpPr>
        <p:spPr>
          <a:xfrm>
            <a:off x="0" y="1271587"/>
            <a:ext cx="533400" cy="244475"/>
          </a:xfrm>
          <a:prstGeom prst="rect">
            <a:avLst/>
          </a:prstGeom>
          <a:noFill/>
          <a:ln>
            <a:noFill/>
          </a:ln>
        </p:spPr>
        <p:txBody>
          <a:bodyPr anchorCtr="0" anchor="ctr" bIns="45700" lIns="91425" spcFirstLastPara="1" rIns="91425" wrap="square" tIns="45700">
            <a:normAutofit/>
          </a:bodyPr>
          <a:lstStyle>
            <a:lvl1pPr indent="0" lvl="0"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1pPr>
            <a:lvl2pPr indent="0" lvl="1"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2pPr>
            <a:lvl3pPr indent="0" lvl="2"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3pPr>
            <a:lvl4pPr indent="0" lvl="3"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4pPr>
            <a:lvl5pPr indent="0" lvl="4"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5pPr>
            <a:lvl6pPr indent="0" lvl="5"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6pPr>
            <a:lvl7pPr indent="0" lvl="6"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7pPr>
            <a:lvl8pPr indent="0" lvl="7"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8pPr>
            <a:lvl9pPr indent="0" lvl="8"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to con didascalia" type="objTx">
  <p:cSld name="OBJECT_WITH_CAPTION_TEXT">
    <p:spTree>
      <p:nvGrpSpPr>
        <p:cNvPr id="45" name="Shape 45"/>
        <p:cNvGrpSpPr/>
        <p:nvPr/>
      </p:nvGrpSpPr>
      <p:grpSpPr>
        <a:xfrm>
          <a:off x="0" y="0"/>
          <a:ext cx="0" cy="0"/>
          <a:chOff x="0" y="0"/>
          <a:chExt cx="0" cy="0"/>
        </a:xfrm>
      </p:grpSpPr>
      <p:sp>
        <p:nvSpPr>
          <p:cNvPr id="46" name="Google Shape;46;p27"/>
          <p:cNvSpPr txBox="1"/>
          <p:nvPr>
            <p:ph type="title"/>
          </p:nvPr>
        </p:nvSpPr>
        <p:spPr>
          <a:xfrm>
            <a:off x="609600" y="273050"/>
            <a:ext cx="8077200" cy="8699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4400"/>
              <a:buFont typeface="Twentieth Century"/>
              <a:buNone/>
              <a:defRPr b="0" sz="4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7"/>
          <p:cNvSpPr txBox="1"/>
          <p:nvPr>
            <p:ph idx="1" type="body"/>
          </p:nvPr>
        </p:nvSpPr>
        <p:spPr>
          <a:xfrm>
            <a:off x="609600" y="1752600"/>
            <a:ext cx="1600200" cy="4343400"/>
          </a:xfrm>
          <a:prstGeom prst="rect">
            <a:avLst/>
          </a:prstGeom>
          <a:solidFill>
            <a:schemeClr val="accent2"/>
          </a:solidFill>
          <a:ln cap="sq" cmpd="dbl" w="50800">
            <a:solidFill>
              <a:schemeClr val="accent2"/>
            </a:solidFill>
            <a:prstDash val="solid"/>
            <a:miter lim="800000"/>
            <a:headEnd len="sm" w="sm" type="none"/>
            <a:tailEnd len="sm" w="sm" type="none"/>
          </a:ln>
        </p:spPr>
        <p:txBody>
          <a:bodyPr anchorCtr="0" anchor="t" bIns="91425" lIns="137150" spcFirstLastPara="1" rIns="137150" wrap="square" tIns="182875">
            <a:noAutofit/>
          </a:bodyPr>
          <a:lstStyle>
            <a:lvl1pPr indent="-228600" lvl="0" marL="457200" algn="l">
              <a:spcBef>
                <a:spcPts val="700"/>
              </a:spcBef>
              <a:spcAft>
                <a:spcPts val="0"/>
              </a:spcAft>
              <a:buSzPts val="1080"/>
              <a:buNone/>
              <a:defRPr sz="1800">
                <a:solidFill>
                  <a:schemeClr val="lt1"/>
                </a:solidFill>
                <a:latin typeface="Twentieth Century"/>
                <a:ea typeface="Twentieth Century"/>
                <a:cs typeface="Twentieth Century"/>
                <a:sym typeface="Twentieth Century"/>
              </a:defRPr>
            </a:lvl1pPr>
            <a:lvl2pPr indent="-228600" lvl="1" marL="914400" algn="l">
              <a:spcBef>
                <a:spcPts val="1000"/>
              </a:spcBef>
              <a:spcAft>
                <a:spcPts val="0"/>
              </a:spcAft>
              <a:buSzPts val="840"/>
              <a:buNone/>
              <a:defRPr sz="1200">
                <a:solidFill>
                  <a:schemeClr val="lt1"/>
                </a:solidFill>
                <a:latin typeface="Twentieth Century"/>
                <a:ea typeface="Twentieth Century"/>
                <a:cs typeface="Twentieth Century"/>
                <a:sym typeface="Twentieth Century"/>
              </a:defRPr>
            </a:lvl2pPr>
            <a:lvl3pPr indent="-228600" lvl="2" marL="1371600" algn="l">
              <a:spcBef>
                <a:spcPts val="500"/>
              </a:spcBef>
              <a:spcAft>
                <a:spcPts val="0"/>
              </a:spcAft>
              <a:buSzPts val="750"/>
              <a:buNone/>
              <a:defRPr sz="1000">
                <a:solidFill>
                  <a:schemeClr val="lt1"/>
                </a:solidFill>
                <a:latin typeface="Twentieth Century"/>
                <a:ea typeface="Twentieth Century"/>
                <a:cs typeface="Twentieth Century"/>
                <a:sym typeface="Twentieth Century"/>
              </a:defRPr>
            </a:lvl3pPr>
            <a:lvl4pPr indent="-228600" lvl="3" marL="1828800" algn="l">
              <a:spcBef>
                <a:spcPts val="400"/>
              </a:spcBef>
              <a:spcAft>
                <a:spcPts val="0"/>
              </a:spcAft>
              <a:buSzPts val="675"/>
              <a:buNone/>
              <a:defRPr sz="900">
                <a:solidFill>
                  <a:schemeClr val="lt1"/>
                </a:solidFill>
                <a:latin typeface="Twentieth Century"/>
                <a:ea typeface="Twentieth Century"/>
                <a:cs typeface="Twentieth Century"/>
                <a:sym typeface="Twentieth Century"/>
              </a:defRPr>
            </a:lvl4pPr>
            <a:lvl5pPr indent="-228600" lvl="4" marL="2286000" algn="l">
              <a:spcBef>
                <a:spcPts val="400"/>
              </a:spcBef>
              <a:spcAft>
                <a:spcPts val="0"/>
              </a:spcAft>
              <a:buSzPts val="585"/>
              <a:buNone/>
              <a:defRPr sz="900">
                <a:solidFill>
                  <a:schemeClr val="lt1"/>
                </a:solidFill>
                <a:latin typeface="Twentieth Century"/>
                <a:ea typeface="Twentieth Century"/>
                <a:cs typeface="Twentieth Century"/>
                <a:sym typeface="Twentieth Century"/>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8" name="Google Shape;48;p27"/>
          <p:cNvSpPr txBox="1"/>
          <p:nvPr>
            <p:ph idx="2" type="body"/>
          </p:nvPr>
        </p:nvSpPr>
        <p:spPr>
          <a:xfrm>
            <a:off x="2362200" y="1752600"/>
            <a:ext cx="6400800" cy="4419600"/>
          </a:xfrm>
          <a:prstGeom prst="rect">
            <a:avLst/>
          </a:prstGeom>
          <a:noFill/>
          <a:ln>
            <a:noFill/>
          </a:ln>
        </p:spPr>
        <p:txBody>
          <a:bodyPr anchorCtr="0" anchor="t" bIns="45700" lIns="91425" spcFirstLastPara="1" rIns="91425" wrap="square" tIns="45700">
            <a:noAutofit/>
          </a:bodyPr>
          <a:lstStyle>
            <a:lvl1pPr indent="-297180" lvl="0" marL="457200" algn="l">
              <a:spcBef>
                <a:spcPts val="700"/>
              </a:spcBef>
              <a:spcAft>
                <a:spcPts val="0"/>
              </a:spcAft>
              <a:buSzPts val="1080"/>
              <a:buChar char="◻"/>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9" name="Google Shape;49;p27"/>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7"/>
          <p:cNvSpPr txBox="1"/>
          <p:nvPr>
            <p:ph idx="11" type="ftr"/>
          </p:nvPr>
        </p:nvSpPr>
        <p:spPr>
          <a:xfrm>
            <a:off x="609600" y="6248400"/>
            <a:ext cx="54213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7"/>
          <p:cNvSpPr txBox="1"/>
          <p:nvPr>
            <p:ph idx="12" type="sldNum"/>
          </p:nvPr>
        </p:nvSpPr>
        <p:spPr>
          <a:xfrm>
            <a:off x="0" y="1271587"/>
            <a:ext cx="533400" cy="244475"/>
          </a:xfrm>
          <a:prstGeom prst="rect">
            <a:avLst/>
          </a:prstGeom>
          <a:noFill/>
          <a:ln>
            <a:noFill/>
          </a:ln>
        </p:spPr>
        <p:txBody>
          <a:bodyPr anchorCtr="0" anchor="ctr" bIns="45700" lIns="91425" spcFirstLastPara="1" rIns="91425" wrap="square" tIns="45700">
            <a:normAutofit/>
          </a:bodyPr>
          <a:lstStyle>
            <a:lvl1pPr indent="0" lvl="0"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1pPr>
            <a:lvl2pPr indent="0" lvl="1"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2pPr>
            <a:lvl3pPr indent="0" lvl="2"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3pPr>
            <a:lvl4pPr indent="0" lvl="3"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4pPr>
            <a:lvl5pPr indent="0" lvl="4"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5pPr>
            <a:lvl6pPr indent="0" lvl="5"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6pPr>
            <a:lvl7pPr indent="0" lvl="6"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7pPr>
            <a:lvl8pPr indent="0" lvl="7"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8pPr>
            <a:lvl9pPr indent="0" lvl="8"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titolo" type="titleOnly">
  <p:cSld name="TITLE_ONLY">
    <p:spTree>
      <p:nvGrpSpPr>
        <p:cNvPr id="52" name="Shape 52"/>
        <p:cNvGrpSpPr/>
        <p:nvPr/>
      </p:nvGrpSpPr>
      <p:grpSpPr>
        <a:xfrm>
          <a:off x="0" y="0"/>
          <a:ext cx="0" cy="0"/>
          <a:chOff x="0" y="0"/>
          <a:chExt cx="0" cy="0"/>
        </a:xfrm>
      </p:grpSpPr>
      <p:sp>
        <p:nvSpPr>
          <p:cNvPr id="53" name="Google Shape;53;p28"/>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8"/>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8"/>
          <p:cNvSpPr txBox="1"/>
          <p:nvPr>
            <p:ph idx="11" type="ftr"/>
          </p:nvPr>
        </p:nvSpPr>
        <p:spPr>
          <a:xfrm>
            <a:off x="609600" y="6248400"/>
            <a:ext cx="54213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8"/>
          <p:cNvSpPr txBox="1"/>
          <p:nvPr>
            <p:ph idx="12" type="sldNum"/>
          </p:nvPr>
        </p:nvSpPr>
        <p:spPr>
          <a:xfrm>
            <a:off x="0" y="1271587"/>
            <a:ext cx="533400" cy="244475"/>
          </a:xfrm>
          <a:prstGeom prst="rect">
            <a:avLst/>
          </a:prstGeom>
          <a:noFill/>
          <a:ln>
            <a:noFill/>
          </a:ln>
        </p:spPr>
        <p:txBody>
          <a:bodyPr anchorCtr="0" anchor="ctr" bIns="45700" lIns="91425" spcFirstLastPara="1" rIns="91425" wrap="square" tIns="45700">
            <a:normAutofit/>
          </a:bodyPr>
          <a:lstStyle>
            <a:lvl1pPr indent="0" lvl="0"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1pPr>
            <a:lvl2pPr indent="0" lvl="1"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2pPr>
            <a:lvl3pPr indent="0" lvl="2"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3pPr>
            <a:lvl4pPr indent="0" lvl="3"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4pPr>
            <a:lvl5pPr indent="0" lvl="4"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5pPr>
            <a:lvl6pPr indent="0" lvl="5"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6pPr>
            <a:lvl7pPr indent="0" lvl="6"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7pPr>
            <a:lvl8pPr indent="0" lvl="7"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8pPr>
            <a:lvl9pPr indent="0" lvl="8"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titolo" showMasterSp="0" type="title">
  <p:cSld name="TITLE">
    <p:spTree>
      <p:nvGrpSpPr>
        <p:cNvPr id="66" name="Shape 66"/>
        <p:cNvGrpSpPr/>
        <p:nvPr/>
      </p:nvGrpSpPr>
      <p:grpSpPr>
        <a:xfrm>
          <a:off x="0" y="0"/>
          <a:ext cx="0" cy="0"/>
          <a:chOff x="0" y="0"/>
          <a:chExt cx="0" cy="0"/>
        </a:xfrm>
      </p:grpSpPr>
      <p:sp>
        <p:nvSpPr>
          <p:cNvPr id="67" name="Google Shape;67;p30"/>
          <p:cNvSpPr txBox="1"/>
          <p:nvPr>
            <p:ph type="ctrTitle"/>
          </p:nvPr>
        </p:nvSpPr>
        <p:spPr>
          <a:xfrm>
            <a:off x="2362200" y="4038600"/>
            <a:ext cx="6477000" cy="18288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30"/>
          <p:cNvSpPr txBox="1"/>
          <p:nvPr>
            <p:ph idx="1" type="subTitle"/>
          </p:nvPr>
        </p:nvSpPr>
        <p:spPr>
          <a:xfrm>
            <a:off x="2362200" y="6050037"/>
            <a:ext cx="6705600" cy="685800"/>
          </a:xfrm>
          <a:prstGeom prst="rect">
            <a:avLst/>
          </a:prstGeom>
          <a:noFill/>
          <a:ln>
            <a:noFill/>
          </a:ln>
        </p:spPr>
        <p:txBody>
          <a:bodyPr anchorCtr="0" anchor="ctr" bIns="45700" lIns="91425" spcFirstLastPara="1" rIns="91425" wrap="square" tIns="45700">
            <a:normAutofit/>
          </a:bodyPr>
          <a:lstStyle>
            <a:lvl1pPr lvl="0" algn="l">
              <a:spcBef>
                <a:spcPts val="700"/>
              </a:spcBef>
              <a:spcAft>
                <a:spcPts val="0"/>
              </a:spcAft>
              <a:buSzPts val="1560"/>
              <a:buNone/>
              <a:defRPr sz="2600">
                <a:solidFill>
                  <a:srgbClr val="FFFFFF"/>
                </a:solidFill>
              </a:defRPr>
            </a:lvl1pPr>
            <a:lvl2pPr lvl="1" algn="ctr">
              <a:spcBef>
                <a:spcPts val="550"/>
              </a:spcBef>
              <a:spcAft>
                <a:spcPts val="0"/>
              </a:spcAft>
              <a:buSzPts val="1260"/>
              <a:buNone/>
              <a:defRPr/>
            </a:lvl2pPr>
            <a:lvl3pPr lvl="2" algn="ctr">
              <a:spcBef>
                <a:spcPts val="500"/>
              </a:spcBef>
              <a:spcAft>
                <a:spcPts val="0"/>
              </a:spcAft>
              <a:buSzPts val="1350"/>
              <a:buNone/>
              <a:defRPr/>
            </a:lvl3pPr>
            <a:lvl4pPr lvl="3" algn="ctr">
              <a:spcBef>
                <a:spcPts val="400"/>
              </a:spcBef>
              <a:spcAft>
                <a:spcPts val="0"/>
              </a:spcAft>
              <a:buSzPts val="1350"/>
              <a:buNone/>
              <a:defRPr/>
            </a:lvl4pPr>
            <a:lvl5pPr lvl="4" algn="ctr">
              <a:spcBef>
                <a:spcPts val="400"/>
              </a:spcBef>
              <a:spcAft>
                <a:spcPts val="0"/>
              </a:spcAft>
              <a:buSzPts val="1170"/>
              <a:buNone/>
              <a:defRPr/>
            </a:lvl5pPr>
            <a:lvl6pPr lvl="5" algn="ctr">
              <a:spcBef>
                <a:spcPts val="360"/>
              </a:spcBef>
              <a:spcAft>
                <a:spcPts val="0"/>
              </a:spcAft>
              <a:buSzPts val="1800"/>
              <a:buNone/>
              <a:defRPr/>
            </a:lvl6pPr>
            <a:lvl7pPr lvl="6" algn="ctr">
              <a:spcBef>
                <a:spcPts val="360"/>
              </a:spcBef>
              <a:spcAft>
                <a:spcPts val="0"/>
              </a:spcAft>
              <a:buSzPts val="180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p:txBody>
      </p:sp>
      <p:sp>
        <p:nvSpPr>
          <p:cNvPr id="69" name="Google Shape;69;p30"/>
          <p:cNvSpPr txBox="1"/>
          <p:nvPr>
            <p:ph idx="10" type="dt"/>
          </p:nvPr>
        </p:nvSpPr>
        <p:spPr>
          <a:xfrm>
            <a:off x="76200" y="6069012"/>
            <a:ext cx="2057400" cy="685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sz="20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0"/>
          <p:cNvSpPr txBox="1"/>
          <p:nvPr>
            <p:ph idx="11" type="ftr"/>
          </p:nvPr>
        </p:nvSpPr>
        <p:spPr>
          <a:xfrm>
            <a:off x="2085975" y="236537"/>
            <a:ext cx="586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30"/>
          <p:cNvSpPr txBox="1"/>
          <p:nvPr>
            <p:ph idx="12" type="sldNum"/>
          </p:nvPr>
        </p:nvSpPr>
        <p:spPr>
          <a:xfrm>
            <a:off x="8001000" y="228600"/>
            <a:ext cx="838200" cy="381000"/>
          </a:xfrm>
          <a:prstGeom prst="rect">
            <a:avLst/>
          </a:prstGeom>
          <a:noFill/>
          <a:ln>
            <a:noFill/>
          </a:ln>
        </p:spPr>
        <p:txBody>
          <a:bodyPr anchorCtr="0" anchor="ctr" bIns="45700" lIns="91425" spcFirstLastPara="1" rIns="91425" wrap="square" tIns="45700">
            <a:normAutofit/>
          </a:bodyPr>
          <a:lstStyle>
            <a:lvl1pPr indent="0" lvl="0" marL="0" marR="0" algn="ctr">
              <a:lnSpc>
                <a:spcPct val="100000"/>
              </a:lnSpc>
              <a:spcBef>
                <a:spcPts val="0"/>
              </a:spcBef>
              <a:spcAft>
                <a:spcPts val="0"/>
              </a:spcAft>
              <a:buClr>
                <a:schemeClr val="lt2"/>
              </a:buClr>
              <a:buSzPts val="1400"/>
              <a:buFont typeface="Twentieth Century"/>
              <a:buNone/>
              <a:defRPr b="1" i="0" sz="1400" u="none">
                <a:solidFill>
                  <a:schemeClr val="lt2"/>
                </a:solidFill>
                <a:latin typeface="Twentieth Century"/>
                <a:ea typeface="Twentieth Century"/>
                <a:cs typeface="Twentieth Century"/>
                <a:sym typeface="Twentieth Century"/>
              </a:defRPr>
            </a:lvl1pPr>
            <a:lvl2pPr indent="0" lvl="1" marL="0" marR="0" algn="ctr">
              <a:lnSpc>
                <a:spcPct val="100000"/>
              </a:lnSpc>
              <a:spcBef>
                <a:spcPts val="0"/>
              </a:spcBef>
              <a:spcAft>
                <a:spcPts val="0"/>
              </a:spcAft>
              <a:buClr>
                <a:schemeClr val="lt2"/>
              </a:buClr>
              <a:buSzPts val="1400"/>
              <a:buFont typeface="Twentieth Century"/>
              <a:buNone/>
              <a:defRPr b="1" i="0" sz="1400" u="none">
                <a:solidFill>
                  <a:schemeClr val="lt2"/>
                </a:solidFill>
                <a:latin typeface="Twentieth Century"/>
                <a:ea typeface="Twentieth Century"/>
                <a:cs typeface="Twentieth Century"/>
                <a:sym typeface="Twentieth Century"/>
              </a:defRPr>
            </a:lvl2pPr>
            <a:lvl3pPr indent="0" lvl="2" marL="0" marR="0" algn="ctr">
              <a:lnSpc>
                <a:spcPct val="100000"/>
              </a:lnSpc>
              <a:spcBef>
                <a:spcPts val="0"/>
              </a:spcBef>
              <a:spcAft>
                <a:spcPts val="0"/>
              </a:spcAft>
              <a:buClr>
                <a:schemeClr val="lt2"/>
              </a:buClr>
              <a:buSzPts val="1400"/>
              <a:buFont typeface="Twentieth Century"/>
              <a:buNone/>
              <a:defRPr b="1" i="0" sz="1400" u="none">
                <a:solidFill>
                  <a:schemeClr val="lt2"/>
                </a:solidFill>
                <a:latin typeface="Twentieth Century"/>
                <a:ea typeface="Twentieth Century"/>
                <a:cs typeface="Twentieth Century"/>
                <a:sym typeface="Twentieth Century"/>
              </a:defRPr>
            </a:lvl3pPr>
            <a:lvl4pPr indent="0" lvl="3" marL="0" marR="0" algn="ctr">
              <a:lnSpc>
                <a:spcPct val="100000"/>
              </a:lnSpc>
              <a:spcBef>
                <a:spcPts val="0"/>
              </a:spcBef>
              <a:spcAft>
                <a:spcPts val="0"/>
              </a:spcAft>
              <a:buClr>
                <a:schemeClr val="lt2"/>
              </a:buClr>
              <a:buSzPts val="1400"/>
              <a:buFont typeface="Twentieth Century"/>
              <a:buNone/>
              <a:defRPr b="1" i="0" sz="1400" u="none">
                <a:solidFill>
                  <a:schemeClr val="lt2"/>
                </a:solidFill>
                <a:latin typeface="Twentieth Century"/>
                <a:ea typeface="Twentieth Century"/>
                <a:cs typeface="Twentieth Century"/>
                <a:sym typeface="Twentieth Century"/>
              </a:defRPr>
            </a:lvl4pPr>
            <a:lvl5pPr indent="0" lvl="4" marL="0" marR="0" algn="ctr">
              <a:lnSpc>
                <a:spcPct val="100000"/>
              </a:lnSpc>
              <a:spcBef>
                <a:spcPts val="0"/>
              </a:spcBef>
              <a:spcAft>
                <a:spcPts val="0"/>
              </a:spcAft>
              <a:buClr>
                <a:schemeClr val="lt2"/>
              </a:buClr>
              <a:buSzPts val="1400"/>
              <a:buFont typeface="Twentieth Century"/>
              <a:buNone/>
              <a:defRPr b="1" i="0" sz="1400" u="none">
                <a:solidFill>
                  <a:schemeClr val="lt2"/>
                </a:solidFill>
                <a:latin typeface="Twentieth Century"/>
                <a:ea typeface="Twentieth Century"/>
                <a:cs typeface="Twentieth Century"/>
                <a:sym typeface="Twentieth Century"/>
              </a:defRPr>
            </a:lvl5pPr>
            <a:lvl6pPr indent="0" lvl="5" marL="0" marR="0" algn="ctr">
              <a:lnSpc>
                <a:spcPct val="100000"/>
              </a:lnSpc>
              <a:spcBef>
                <a:spcPts val="0"/>
              </a:spcBef>
              <a:spcAft>
                <a:spcPts val="0"/>
              </a:spcAft>
              <a:buClr>
                <a:schemeClr val="lt2"/>
              </a:buClr>
              <a:buSzPts val="1400"/>
              <a:buFont typeface="Twentieth Century"/>
              <a:buNone/>
              <a:defRPr b="1" i="0" sz="1400" u="none">
                <a:solidFill>
                  <a:schemeClr val="lt2"/>
                </a:solidFill>
                <a:latin typeface="Twentieth Century"/>
                <a:ea typeface="Twentieth Century"/>
                <a:cs typeface="Twentieth Century"/>
                <a:sym typeface="Twentieth Century"/>
              </a:defRPr>
            </a:lvl6pPr>
            <a:lvl7pPr indent="0" lvl="6" marL="0" marR="0" algn="ctr">
              <a:lnSpc>
                <a:spcPct val="100000"/>
              </a:lnSpc>
              <a:spcBef>
                <a:spcPts val="0"/>
              </a:spcBef>
              <a:spcAft>
                <a:spcPts val="0"/>
              </a:spcAft>
              <a:buClr>
                <a:schemeClr val="lt2"/>
              </a:buClr>
              <a:buSzPts val="1400"/>
              <a:buFont typeface="Twentieth Century"/>
              <a:buNone/>
              <a:defRPr b="1" i="0" sz="1400" u="none">
                <a:solidFill>
                  <a:schemeClr val="lt2"/>
                </a:solidFill>
                <a:latin typeface="Twentieth Century"/>
                <a:ea typeface="Twentieth Century"/>
                <a:cs typeface="Twentieth Century"/>
                <a:sym typeface="Twentieth Century"/>
              </a:defRPr>
            </a:lvl7pPr>
            <a:lvl8pPr indent="0" lvl="7" marL="0" marR="0" algn="ctr">
              <a:lnSpc>
                <a:spcPct val="100000"/>
              </a:lnSpc>
              <a:spcBef>
                <a:spcPts val="0"/>
              </a:spcBef>
              <a:spcAft>
                <a:spcPts val="0"/>
              </a:spcAft>
              <a:buClr>
                <a:schemeClr val="lt2"/>
              </a:buClr>
              <a:buSzPts val="1400"/>
              <a:buFont typeface="Twentieth Century"/>
              <a:buNone/>
              <a:defRPr b="1" i="0" sz="1400" u="none">
                <a:solidFill>
                  <a:schemeClr val="lt2"/>
                </a:solidFill>
                <a:latin typeface="Twentieth Century"/>
                <a:ea typeface="Twentieth Century"/>
                <a:cs typeface="Twentieth Century"/>
                <a:sym typeface="Twentieth Century"/>
              </a:defRPr>
            </a:lvl8pPr>
            <a:lvl9pPr indent="0" lvl="8" marL="0" marR="0" algn="ctr">
              <a:lnSpc>
                <a:spcPct val="100000"/>
              </a:lnSpc>
              <a:spcBef>
                <a:spcPts val="0"/>
              </a:spcBef>
              <a:spcAft>
                <a:spcPts val="0"/>
              </a:spcAft>
              <a:buClr>
                <a:schemeClr val="lt2"/>
              </a:buClr>
              <a:buSzPts val="1400"/>
              <a:buFont typeface="Twentieth Century"/>
              <a:buNone/>
              <a:defRPr b="1" i="0" sz="1400" u="none">
                <a:solidFill>
                  <a:schemeClr val="lt2"/>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e contenuti" type="twoObj">
  <p:cSld name="TWO_OBJECTS">
    <p:spTree>
      <p:nvGrpSpPr>
        <p:cNvPr id="81" name="Shape 81"/>
        <p:cNvGrpSpPr/>
        <p:nvPr/>
      </p:nvGrpSpPr>
      <p:grpSpPr>
        <a:xfrm>
          <a:off x="0" y="0"/>
          <a:ext cx="0" cy="0"/>
          <a:chOff x="0" y="0"/>
          <a:chExt cx="0" cy="0"/>
        </a:xfrm>
      </p:grpSpPr>
      <p:sp>
        <p:nvSpPr>
          <p:cNvPr id="82" name="Google Shape;82;p32"/>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2"/>
          <p:cNvSpPr txBox="1"/>
          <p:nvPr>
            <p:ph idx="1" type="body"/>
          </p:nvPr>
        </p:nvSpPr>
        <p:spPr>
          <a:xfrm>
            <a:off x="609600" y="1589567"/>
            <a:ext cx="3886200" cy="4572000"/>
          </a:xfrm>
          <a:prstGeom prst="rect">
            <a:avLst/>
          </a:prstGeom>
          <a:noFill/>
          <a:ln>
            <a:noFill/>
          </a:ln>
        </p:spPr>
        <p:txBody>
          <a:bodyPr anchorCtr="0" anchor="t" bIns="45700" lIns="91425" spcFirstLastPara="1" rIns="91425" wrap="square" tIns="45700">
            <a:noAutofit/>
          </a:bodyPr>
          <a:lstStyle>
            <a:lvl1pPr indent="-297180" lvl="0" marL="457200" algn="l">
              <a:spcBef>
                <a:spcPts val="700"/>
              </a:spcBef>
              <a:spcAft>
                <a:spcPts val="0"/>
              </a:spcAft>
              <a:buSzPts val="1080"/>
              <a:buChar char="◻"/>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4" name="Google Shape;84;p32"/>
          <p:cNvSpPr txBox="1"/>
          <p:nvPr>
            <p:ph idx="2" type="body"/>
          </p:nvPr>
        </p:nvSpPr>
        <p:spPr>
          <a:xfrm>
            <a:off x="4844901" y="1589567"/>
            <a:ext cx="3886200" cy="4572000"/>
          </a:xfrm>
          <a:prstGeom prst="rect">
            <a:avLst/>
          </a:prstGeom>
          <a:noFill/>
          <a:ln>
            <a:noFill/>
          </a:ln>
        </p:spPr>
        <p:txBody>
          <a:bodyPr anchorCtr="0" anchor="t" bIns="45700" lIns="91425" spcFirstLastPara="1" rIns="91425" wrap="square" tIns="45700">
            <a:noAutofit/>
          </a:bodyPr>
          <a:lstStyle>
            <a:lvl1pPr indent="-297180" lvl="0" marL="457200" algn="l">
              <a:spcBef>
                <a:spcPts val="700"/>
              </a:spcBef>
              <a:spcAft>
                <a:spcPts val="0"/>
              </a:spcAft>
              <a:buSzPts val="1080"/>
              <a:buChar char="◻"/>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5" name="Google Shape;85;p32"/>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32"/>
          <p:cNvSpPr txBox="1"/>
          <p:nvPr>
            <p:ph idx="12" type="sldNum"/>
          </p:nvPr>
        </p:nvSpPr>
        <p:spPr>
          <a:xfrm>
            <a:off x="0" y="1271587"/>
            <a:ext cx="533400" cy="244475"/>
          </a:xfrm>
          <a:prstGeom prst="rect">
            <a:avLst/>
          </a:prstGeom>
          <a:noFill/>
          <a:ln>
            <a:noFill/>
          </a:ln>
        </p:spPr>
        <p:txBody>
          <a:bodyPr anchorCtr="0" anchor="ctr" bIns="45700" lIns="91425" spcFirstLastPara="1" rIns="91425" wrap="square" tIns="45700">
            <a:normAutofit/>
          </a:bodyPr>
          <a:lstStyle>
            <a:lvl1pPr indent="0" lvl="0"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1pPr>
            <a:lvl2pPr indent="0" lvl="1"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2pPr>
            <a:lvl3pPr indent="0" lvl="2"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3pPr>
            <a:lvl4pPr indent="0" lvl="3"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4pPr>
            <a:lvl5pPr indent="0" lvl="4"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5pPr>
            <a:lvl6pPr indent="0" lvl="5"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6pPr>
            <a:lvl7pPr indent="0" lvl="6"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7pPr>
            <a:lvl8pPr indent="0" lvl="7"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8pPr>
            <a:lvl9pPr indent="0" lvl="8"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
        <p:nvSpPr>
          <p:cNvPr id="87" name="Google Shape;87;p32"/>
          <p:cNvSpPr txBox="1"/>
          <p:nvPr>
            <p:ph idx="11" type="ftr"/>
          </p:nvPr>
        </p:nvSpPr>
        <p:spPr>
          <a:xfrm>
            <a:off x="609600" y="6248400"/>
            <a:ext cx="54213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fronto" type="twoTxTwoObj">
  <p:cSld name="TWO_OBJECTS_WITH_TEXT">
    <p:spTree>
      <p:nvGrpSpPr>
        <p:cNvPr id="97" name="Shape 97"/>
        <p:cNvGrpSpPr/>
        <p:nvPr/>
      </p:nvGrpSpPr>
      <p:grpSpPr>
        <a:xfrm>
          <a:off x="0" y="0"/>
          <a:ext cx="0" cy="0"/>
          <a:chOff x="0" y="0"/>
          <a:chExt cx="0" cy="0"/>
        </a:xfrm>
      </p:grpSpPr>
      <p:sp>
        <p:nvSpPr>
          <p:cNvPr id="98" name="Google Shape;98;p34"/>
          <p:cNvSpPr txBox="1"/>
          <p:nvPr>
            <p:ph type="title"/>
          </p:nvPr>
        </p:nvSpPr>
        <p:spPr>
          <a:xfrm>
            <a:off x="533400" y="273050"/>
            <a:ext cx="8153400" cy="8699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34"/>
          <p:cNvSpPr txBox="1"/>
          <p:nvPr>
            <p:ph idx="1" type="body"/>
          </p:nvPr>
        </p:nvSpPr>
        <p:spPr>
          <a:xfrm>
            <a:off x="609600" y="2438400"/>
            <a:ext cx="3886200" cy="3581400"/>
          </a:xfrm>
          <a:prstGeom prst="rect">
            <a:avLst/>
          </a:prstGeom>
          <a:noFill/>
          <a:ln>
            <a:noFill/>
          </a:ln>
        </p:spPr>
        <p:txBody>
          <a:bodyPr anchorCtr="0" anchor="t" bIns="45700" lIns="91425" spcFirstLastPara="1" rIns="91425" wrap="square" tIns="45700">
            <a:noAutofit/>
          </a:bodyPr>
          <a:lstStyle>
            <a:lvl1pPr indent="-297180" lvl="0" marL="457200" algn="l">
              <a:spcBef>
                <a:spcPts val="700"/>
              </a:spcBef>
              <a:spcAft>
                <a:spcPts val="0"/>
              </a:spcAft>
              <a:buSzPts val="1080"/>
              <a:buChar char="◻"/>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0" name="Google Shape;100;p34"/>
          <p:cNvSpPr txBox="1"/>
          <p:nvPr>
            <p:ph idx="2" type="body"/>
          </p:nvPr>
        </p:nvSpPr>
        <p:spPr>
          <a:xfrm>
            <a:off x="4800600" y="2438400"/>
            <a:ext cx="3886200" cy="3581400"/>
          </a:xfrm>
          <a:prstGeom prst="rect">
            <a:avLst/>
          </a:prstGeom>
          <a:noFill/>
          <a:ln>
            <a:noFill/>
          </a:ln>
        </p:spPr>
        <p:txBody>
          <a:bodyPr anchorCtr="0" anchor="t" bIns="45700" lIns="91425" spcFirstLastPara="1" rIns="91425" wrap="square" tIns="45700">
            <a:noAutofit/>
          </a:bodyPr>
          <a:lstStyle>
            <a:lvl1pPr indent="-297180" lvl="0" marL="457200" algn="l">
              <a:spcBef>
                <a:spcPts val="700"/>
              </a:spcBef>
              <a:spcAft>
                <a:spcPts val="0"/>
              </a:spcAft>
              <a:buSzPts val="1080"/>
              <a:buChar char="◻"/>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1" name="Google Shape;101;p34"/>
          <p:cNvSpPr txBox="1"/>
          <p:nvPr>
            <p:ph idx="3" type="body"/>
          </p:nvPr>
        </p:nvSpPr>
        <p:spPr>
          <a:xfrm>
            <a:off x="609600" y="1752600"/>
            <a:ext cx="3886200" cy="640080"/>
          </a:xfrm>
          <a:prstGeom prst="rect">
            <a:avLst/>
          </a:prstGeom>
          <a:solidFill>
            <a:schemeClr val="accent2"/>
          </a:solidFill>
          <a:ln>
            <a:noFill/>
          </a:ln>
        </p:spPr>
        <p:txBody>
          <a:bodyPr anchorCtr="0" anchor="ctr" bIns="45700" lIns="91425" spcFirstLastPara="1" rIns="91425" wrap="square" tIns="45700">
            <a:noAutofit/>
          </a:bodyPr>
          <a:lstStyle>
            <a:lvl1pPr indent="-228600" lvl="0" marL="457200" algn="l">
              <a:spcBef>
                <a:spcPts val="700"/>
              </a:spcBef>
              <a:spcAft>
                <a:spcPts val="0"/>
              </a:spcAft>
              <a:buSzPts val="1200"/>
              <a:buFont typeface="Twentieth Century"/>
              <a:buNone/>
              <a:defRPr b="1" sz="2000">
                <a:solidFill>
                  <a:srgbClr val="FFFFFF"/>
                </a:solidFill>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2" name="Google Shape;102;p34"/>
          <p:cNvSpPr txBox="1"/>
          <p:nvPr>
            <p:ph idx="4" type="body"/>
          </p:nvPr>
        </p:nvSpPr>
        <p:spPr>
          <a:xfrm>
            <a:off x="4800600" y="1752600"/>
            <a:ext cx="3886200" cy="640080"/>
          </a:xfrm>
          <a:prstGeom prst="rect">
            <a:avLst/>
          </a:prstGeom>
          <a:solidFill>
            <a:schemeClr val="accent4"/>
          </a:solidFill>
          <a:ln>
            <a:noFill/>
          </a:ln>
        </p:spPr>
        <p:txBody>
          <a:bodyPr anchorCtr="0" anchor="ctr" bIns="45700" lIns="91425" spcFirstLastPara="1" rIns="91425" wrap="square" tIns="45700">
            <a:noAutofit/>
          </a:bodyPr>
          <a:lstStyle>
            <a:lvl1pPr indent="-228600" lvl="0" marL="457200" algn="l">
              <a:spcBef>
                <a:spcPts val="700"/>
              </a:spcBef>
              <a:spcAft>
                <a:spcPts val="0"/>
              </a:spcAft>
              <a:buSzPts val="1200"/>
              <a:buFont typeface="Twentieth Century"/>
              <a:buNone/>
              <a:defRPr b="1" sz="2000">
                <a:solidFill>
                  <a:srgbClr val="FFFFFF"/>
                </a:solidFill>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3" name="Google Shape;103;p34"/>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34"/>
          <p:cNvSpPr txBox="1"/>
          <p:nvPr>
            <p:ph idx="12" type="sldNum"/>
          </p:nvPr>
        </p:nvSpPr>
        <p:spPr>
          <a:xfrm>
            <a:off x="0" y="1271587"/>
            <a:ext cx="533400" cy="244475"/>
          </a:xfrm>
          <a:prstGeom prst="rect">
            <a:avLst/>
          </a:prstGeom>
          <a:noFill/>
          <a:ln>
            <a:noFill/>
          </a:ln>
        </p:spPr>
        <p:txBody>
          <a:bodyPr anchorCtr="0" anchor="ctr" bIns="45700" lIns="91425" spcFirstLastPara="1" rIns="91425" wrap="square" tIns="45700">
            <a:normAutofit/>
          </a:bodyPr>
          <a:lstStyle>
            <a:lvl1pPr indent="0" lvl="0"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1pPr>
            <a:lvl2pPr indent="0" lvl="1"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2pPr>
            <a:lvl3pPr indent="0" lvl="2"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3pPr>
            <a:lvl4pPr indent="0" lvl="3"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4pPr>
            <a:lvl5pPr indent="0" lvl="4"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5pPr>
            <a:lvl6pPr indent="0" lvl="5"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6pPr>
            <a:lvl7pPr indent="0" lvl="6"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7pPr>
            <a:lvl8pPr indent="0" lvl="7"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8pPr>
            <a:lvl9pPr indent="0" lvl="8"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
        <p:nvSpPr>
          <p:cNvPr id="105" name="Google Shape;105;p34"/>
          <p:cNvSpPr txBox="1"/>
          <p:nvPr>
            <p:ph idx="11" type="ftr"/>
          </p:nvPr>
        </p:nvSpPr>
        <p:spPr>
          <a:xfrm>
            <a:off x="609600" y="6248400"/>
            <a:ext cx="54213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uota" showMasterSp="0" type="blank">
  <p:cSld name="BLANK">
    <p:spTree>
      <p:nvGrpSpPr>
        <p:cNvPr id="112" name="Shape 112"/>
        <p:cNvGrpSpPr/>
        <p:nvPr/>
      </p:nvGrpSpPr>
      <p:grpSpPr>
        <a:xfrm>
          <a:off x="0" y="0"/>
          <a:ext cx="0" cy="0"/>
          <a:chOff x="0" y="0"/>
          <a:chExt cx="0" cy="0"/>
        </a:xfrm>
      </p:grpSpPr>
      <p:sp>
        <p:nvSpPr>
          <p:cNvPr id="113" name="Google Shape;113;p36"/>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36"/>
          <p:cNvSpPr txBox="1"/>
          <p:nvPr>
            <p:ph idx="11" type="ftr"/>
          </p:nvPr>
        </p:nvSpPr>
        <p:spPr>
          <a:xfrm>
            <a:off x="609600" y="6248400"/>
            <a:ext cx="54213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36"/>
          <p:cNvSpPr txBox="1"/>
          <p:nvPr>
            <p:ph idx="12" type="sldNum"/>
          </p:nvPr>
        </p:nvSpPr>
        <p:spPr>
          <a:xfrm>
            <a:off x="0" y="6248400"/>
            <a:ext cx="533400" cy="381000"/>
          </a:xfrm>
          <a:prstGeom prst="rect">
            <a:avLst/>
          </a:prstGeom>
          <a:noFill/>
          <a:ln>
            <a:noFill/>
          </a:ln>
        </p:spPr>
        <p:txBody>
          <a:bodyPr anchorCtr="0" anchor="ctr" bIns="45700" lIns="91425" spcFirstLastPara="1" rIns="91425" wrap="square" tIns="45700">
            <a:normAutofit/>
          </a:bodyPr>
          <a:lstStyle>
            <a:lvl1pPr indent="0" lvl="0" marL="0" marR="0" algn="ctr">
              <a:lnSpc>
                <a:spcPct val="100000"/>
              </a:lnSpc>
              <a:spcBef>
                <a:spcPts val="0"/>
              </a:spcBef>
              <a:spcAft>
                <a:spcPts val="0"/>
              </a:spcAft>
              <a:buClr>
                <a:schemeClr val="dk2"/>
              </a:buClr>
              <a:buSzPts val="1400"/>
              <a:buFont typeface="Twentieth Century"/>
              <a:buNone/>
              <a:defRPr b="1" i="0" sz="1400" u="none">
                <a:solidFill>
                  <a:schemeClr val="dk2"/>
                </a:solidFill>
                <a:latin typeface="Twentieth Century"/>
                <a:ea typeface="Twentieth Century"/>
                <a:cs typeface="Twentieth Century"/>
                <a:sym typeface="Twentieth Century"/>
              </a:defRPr>
            </a:lvl1pPr>
            <a:lvl2pPr indent="0" lvl="1" marL="0" marR="0" algn="ctr">
              <a:lnSpc>
                <a:spcPct val="100000"/>
              </a:lnSpc>
              <a:spcBef>
                <a:spcPts val="0"/>
              </a:spcBef>
              <a:spcAft>
                <a:spcPts val="0"/>
              </a:spcAft>
              <a:buClr>
                <a:schemeClr val="dk2"/>
              </a:buClr>
              <a:buSzPts val="1400"/>
              <a:buFont typeface="Twentieth Century"/>
              <a:buNone/>
              <a:defRPr b="1" i="0" sz="1400" u="none">
                <a:solidFill>
                  <a:schemeClr val="dk2"/>
                </a:solidFill>
                <a:latin typeface="Twentieth Century"/>
                <a:ea typeface="Twentieth Century"/>
                <a:cs typeface="Twentieth Century"/>
                <a:sym typeface="Twentieth Century"/>
              </a:defRPr>
            </a:lvl2pPr>
            <a:lvl3pPr indent="0" lvl="2" marL="0" marR="0" algn="ctr">
              <a:lnSpc>
                <a:spcPct val="100000"/>
              </a:lnSpc>
              <a:spcBef>
                <a:spcPts val="0"/>
              </a:spcBef>
              <a:spcAft>
                <a:spcPts val="0"/>
              </a:spcAft>
              <a:buClr>
                <a:schemeClr val="dk2"/>
              </a:buClr>
              <a:buSzPts val="1400"/>
              <a:buFont typeface="Twentieth Century"/>
              <a:buNone/>
              <a:defRPr b="1" i="0" sz="1400" u="none">
                <a:solidFill>
                  <a:schemeClr val="dk2"/>
                </a:solidFill>
                <a:latin typeface="Twentieth Century"/>
                <a:ea typeface="Twentieth Century"/>
                <a:cs typeface="Twentieth Century"/>
                <a:sym typeface="Twentieth Century"/>
              </a:defRPr>
            </a:lvl3pPr>
            <a:lvl4pPr indent="0" lvl="3" marL="0" marR="0" algn="ctr">
              <a:lnSpc>
                <a:spcPct val="100000"/>
              </a:lnSpc>
              <a:spcBef>
                <a:spcPts val="0"/>
              </a:spcBef>
              <a:spcAft>
                <a:spcPts val="0"/>
              </a:spcAft>
              <a:buClr>
                <a:schemeClr val="dk2"/>
              </a:buClr>
              <a:buSzPts val="1400"/>
              <a:buFont typeface="Twentieth Century"/>
              <a:buNone/>
              <a:defRPr b="1" i="0" sz="1400" u="none">
                <a:solidFill>
                  <a:schemeClr val="dk2"/>
                </a:solidFill>
                <a:latin typeface="Twentieth Century"/>
                <a:ea typeface="Twentieth Century"/>
                <a:cs typeface="Twentieth Century"/>
                <a:sym typeface="Twentieth Century"/>
              </a:defRPr>
            </a:lvl4pPr>
            <a:lvl5pPr indent="0" lvl="4" marL="0" marR="0" algn="ctr">
              <a:lnSpc>
                <a:spcPct val="100000"/>
              </a:lnSpc>
              <a:spcBef>
                <a:spcPts val="0"/>
              </a:spcBef>
              <a:spcAft>
                <a:spcPts val="0"/>
              </a:spcAft>
              <a:buClr>
                <a:schemeClr val="dk2"/>
              </a:buClr>
              <a:buSzPts val="1400"/>
              <a:buFont typeface="Twentieth Century"/>
              <a:buNone/>
              <a:defRPr b="1" i="0" sz="1400" u="none">
                <a:solidFill>
                  <a:schemeClr val="dk2"/>
                </a:solidFill>
                <a:latin typeface="Twentieth Century"/>
                <a:ea typeface="Twentieth Century"/>
                <a:cs typeface="Twentieth Century"/>
                <a:sym typeface="Twentieth Century"/>
              </a:defRPr>
            </a:lvl5pPr>
            <a:lvl6pPr indent="0" lvl="5" marL="0" marR="0" algn="ctr">
              <a:lnSpc>
                <a:spcPct val="100000"/>
              </a:lnSpc>
              <a:spcBef>
                <a:spcPts val="0"/>
              </a:spcBef>
              <a:spcAft>
                <a:spcPts val="0"/>
              </a:spcAft>
              <a:buClr>
                <a:schemeClr val="dk2"/>
              </a:buClr>
              <a:buSzPts val="1400"/>
              <a:buFont typeface="Twentieth Century"/>
              <a:buNone/>
              <a:defRPr b="1" i="0" sz="1400" u="none">
                <a:solidFill>
                  <a:schemeClr val="dk2"/>
                </a:solidFill>
                <a:latin typeface="Twentieth Century"/>
                <a:ea typeface="Twentieth Century"/>
                <a:cs typeface="Twentieth Century"/>
                <a:sym typeface="Twentieth Century"/>
              </a:defRPr>
            </a:lvl6pPr>
            <a:lvl7pPr indent="0" lvl="6" marL="0" marR="0" algn="ctr">
              <a:lnSpc>
                <a:spcPct val="100000"/>
              </a:lnSpc>
              <a:spcBef>
                <a:spcPts val="0"/>
              </a:spcBef>
              <a:spcAft>
                <a:spcPts val="0"/>
              </a:spcAft>
              <a:buClr>
                <a:schemeClr val="dk2"/>
              </a:buClr>
              <a:buSzPts val="1400"/>
              <a:buFont typeface="Twentieth Century"/>
              <a:buNone/>
              <a:defRPr b="1" i="0" sz="1400" u="none">
                <a:solidFill>
                  <a:schemeClr val="dk2"/>
                </a:solidFill>
                <a:latin typeface="Twentieth Century"/>
                <a:ea typeface="Twentieth Century"/>
                <a:cs typeface="Twentieth Century"/>
                <a:sym typeface="Twentieth Century"/>
              </a:defRPr>
            </a:lvl7pPr>
            <a:lvl8pPr indent="0" lvl="7" marL="0" marR="0" algn="ctr">
              <a:lnSpc>
                <a:spcPct val="100000"/>
              </a:lnSpc>
              <a:spcBef>
                <a:spcPts val="0"/>
              </a:spcBef>
              <a:spcAft>
                <a:spcPts val="0"/>
              </a:spcAft>
              <a:buClr>
                <a:schemeClr val="dk2"/>
              </a:buClr>
              <a:buSzPts val="1400"/>
              <a:buFont typeface="Twentieth Century"/>
              <a:buNone/>
              <a:defRPr b="1" i="0" sz="1400" u="none">
                <a:solidFill>
                  <a:schemeClr val="dk2"/>
                </a:solidFill>
                <a:latin typeface="Twentieth Century"/>
                <a:ea typeface="Twentieth Century"/>
                <a:cs typeface="Twentieth Century"/>
                <a:sym typeface="Twentieth Century"/>
              </a:defRPr>
            </a:lvl8pPr>
            <a:lvl9pPr indent="0" lvl="8" marL="0" marR="0" algn="ctr">
              <a:lnSpc>
                <a:spcPct val="100000"/>
              </a:lnSpc>
              <a:spcBef>
                <a:spcPts val="0"/>
              </a:spcBef>
              <a:spcAft>
                <a:spcPts val="0"/>
              </a:spcAft>
              <a:buClr>
                <a:schemeClr val="dk2"/>
              </a:buClr>
              <a:buSzPts val="1400"/>
              <a:buFont typeface="Twentieth Century"/>
              <a:buNone/>
              <a:defRPr b="1" i="0" sz="1400" u="none">
                <a:solidFill>
                  <a:schemeClr val="dk2"/>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magine con didascalia" showMasterSp="0" type="picTx">
  <p:cSld name="PICTURE_WITH_CAPTION_TEXT">
    <p:spTree>
      <p:nvGrpSpPr>
        <p:cNvPr id="126" name="Shape 126"/>
        <p:cNvGrpSpPr/>
        <p:nvPr/>
      </p:nvGrpSpPr>
      <p:grpSpPr>
        <a:xfrm>
          <a:off x="0" y="0"/>
          <a:ext cx="0" cy="0"/>
          <a:chOff x="0" y="0"/>
          <a:chExt cx="0" cy="0"/>
        </a:xfrm>
      </p:grpSpPr>
      <p:sp>
        <p:nvSpPr>
          <p:cNvPr id="127" name="Google Shape;127;p38"/>
          <p:cNvSpPr txBox="1"/>
          <p:nvPr>
            <p:ph idx="1" type="body"/>
          </p:nvPr>
        </p:nvSpPr>
        <p:spPr>
          <a:xfrm>
            <a:off x="1600200" y="5486400"/>
            <a:ext cx="7315200" cy="685800"/>
          </a:xfrm>
          <a:prstGeom prst="rect">
            <a:avLst/>
          </a:prstGeom>
          <a:noFill/>
          <a:ln>
            <a:noFill/>
          </a:ln>
        </p:spPr>
        <p:txBody>
          <a:bodyPr anchorCtr="0" anchor="t" bIns="45700" lIns="91425" spcFirstLastPara="1" rIns="91425" wrap="square" tIns="45700">
            <a:noAutofit/>
          </a:bodyPr>
          <a:lstStyle>
            <a:lvl1pPr indent="-228600" lvl="0" marL="457200" algn="l">
              <a:spcBef>
                <a:spcPts val="700"/>
              </a:spcBef>
              <a:spcAft>
                <a:spcPts val="0"/>
              </a:spcAft>
              <a:buSzPts val="1020"/>
              <a:buFont typeface="Twentieth Century"/>
              <a:buNone/>
              <a:defRPr sz="1700"/>
            </a:lvl1pPr>
            <a:lvl2pPr indent="-228600" lvl="1" marL="914400" algn="l">
              <a:spcBef>
                <a:spcPts val="550"/>
              </a:spcBef>
              <a:spcAft>
                <a:spcPts val="0"/>
              </a:spcAft>
              <a:buSzPts val="840"/>
              <a:buFont typeface="Twentieth Century"/>
              <a:buNone/>
              <a:defRPr sz="1200"/>
            </a:lvl2pPr>
            <a:lvl3pPr indent="-228600" lvl="2" marL="1371600" algn="l">
              <a:spcBef>
                <a:spcPts val="500"/>
              </a:spcBef>
              <a:spcAft>
                <a:spcPts val="0"/>
              </a:spcAft>
              <a:buSzPts val="750"/>
              <a:buFont typeface="Twentieth Century"/>
              <a:buNone/>
              <a:defRPr sz="1000"/>
            </a:lvl3pPr>
            <a:lvl4pPr indent="-228600" lvl="3" marL="1828800" algn="l">
              <a:spcBef>
                <a:spcPts val="400"/>
              </a:spcBef>
              <a:spcAft>
                <a:spcPts val="0"/>
              </a:spcAft>
              <a:buSzPts val="675"/>
              <a:buFont typeface="Twentieth Century"/>
              <a:buNone/>
              <a:defRPr sz="900"/>
            </a:lvl4pPr>
            <a:lvl5pPr indent="-228600" lvl="4" marL="2286000" algn="l">
              <a:spcBef>
                <a:spcPts val="400"/>
              </a:spcBef>
              <a:spcAft>
                <a:spcPts val="0"/>
              </a:spcAft>
              <a:buSzPts val="585"/>
              <a:buFont typeface="Twentieth Century"/>
              <a:buNone/>
              <a:defRPr sz="9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28" name="Google Shape;128;p38"/>
          <p:cNvSpPr txBox="1"/>
          <p:nvPr>
            <p:ph type="title"/>
          </p:nvPr>
        </p:nvSpPr>
        <p:spPr>
          <a:xfrm>
            <a:off x="1600200" y="4648200"/>
            <a:ext cx="7315200" cy="685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FFFFFF"/>
              </a:buClr>
              <a:buSzPts val="2800"/>
              <a:buFont typeface="Twentieth Century"/>
              <a:buNone/>
              <a:defRPr b="0" sz="28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38"/>
          <p:cNvSpPr/>
          <p:nvPr>
            <p:ph idx="2" type="pic"/>
          </p:nvPr>
        </p:nvSpPr>
        <p:spPr>
          <a:xfrm>
            <a:off x="1560576" y="0"/>
            <a:ext cx="7583424" cy="4568952"/>
          </a:xfrm>
          <a:prstGeom prst="rect">
            <a:avLst/>
          </a:prstGeom>
          <a:solidFill>
            <a:srgbClr val="DCE5EE"/>
          </a:solidFill>
          <a:ln>
            <a:noFill/>
          </a:ln>
        </p:spPr>
      </p:sp>
      <p:sp>
        <p:nvSpPr>
          <p:cNvPr id="130" name="Google Shape;130;p38"/>
          <p:cNvSpPr txBox="1"/>
          <p:nvPr>
            <p:ph idx="10" type="dt"/>
          </p:nvPr>
        </p:nvSpPr>
        <p:spPr>
          <a:xfrm>
            <a:off x="6248400" y="6248400"/>
            <a:ext cx="26670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8"/>
          <p:cNvSpPr txBox="1"/>
          <p:nvPr>
            <p:ph idx="12" type="sldNum"/>
          </p:nvPr>
        </p:nvSpPr>
        <p:spPr>
          <a:xfrm>
            <a:off x="0" y="4667250"/>
            <a:ext cx="1447800" cy="663575"/>
          </a:xfrm>
          <a:prstGeom prst="rect">
            <a:avLst/>
          </a:prstGeom>
          <a:noFill/>
          <a:ln>
            <a:noFill/>
          </a:ln>
        </p:spPr>
        <p:txBody>
          <a:bodyPr anchorCtr="0" anchor="ctr" bIns="45700" lIns="91425" spcFirstLastPara="1" rIns="91425" wrap="square" tIns="45700">
            <a:normAutofit/>
          </a:bodyPr>
          <a:lstStyle>
            <a:lvl1pPr indent="0" lvl="0" marL="0" marR="0" algn="ctr">
              <a:lnSpc>
                <a:spcPct val="100000"/>
              </a:lnSpc>
              <a:spcBef>
                <a:spcPts val="0"/>
              </a:spcBef>
              <a:spcAft>
                <a:spcPts val="0"/>
              </a:spcAft>
              <a:buClr>
                <a:srgbClr val="FFFFFF"/>
              </a:buClr>
              <a:buSzPts val="2800"/>
              <a:buFont typeface="Twentieth Century"/>
              <a:buNone/>
              <a:defRPr b="1" i="0" sz="2800" u="none">
                <a:solidFill>
                  <a:srgbClr val="FFFFFF"/>
                </a:solidFill>
                <a:latin typeface="Twentieth Century"/>
                <a:ea typeface="Twentieth Century"/>
                <a:cs typeface="Twentieth Century"/>
                <a:sym typeface="Twentieth Century"/>
              </a:defRPr>
            </a:lvl1pPr>
            <a:lvl2pPr indent="0" lvl="1" marL="0" marR="0" algn="ctr">
              <a:lnSpc>
                <a:spcPct val="100000"/>
              </a:lnSpc>
              <a:spcBef>
                <a:spcPts val="0"/>
              </a:spcBef>
              <a:spcAft>
                <a:spcPts val="0"/>
              </a:spcAft>
              <a:buClr>
                <a:srgbClr val="FFFFFF"/>
              </a:buClr>
              <a:buSzPts val="2800"/>
              <a:buFont typeface="Twentieth Century"/>
              <a:buNone/>
              <a:defRPr b="1" i="0" sz="2800" u="none">
                <a:solidFill>
                  <a:srgbClr val="FFFFFF"/>
                </a:solidFill>
                <a:latin typeface="Twentieth Century"/>
                <a:ea typeface="Twentieth Century"/>
                <a:cs typeface="Twentieth Century"/>
                <a:sym typeface="Twentieth Century"/>
              </a:defRPr>
            </a:lvl2pPr>
            <a:lvl3pPr indent="0" lvl="2" marL="0" marR="0" algn="ctr">
              <a:lnSpc>
                <a:spcPct val="100000"/>
              </a:lnSpc>
              <a:spcBef>
                <a:spcPts val="0"/>
              </a:spcBef>
              <a:spcAft>
                <a:spcPts val="0"/>
              </a:spcAft>
              <a:buClr>
                <a:srgbClr val="FFFFFF"/>
              </a:buClr>
              <a:buSzPts val="2800"/>
              <a:buFont typeface="Twentieth Century"/>
              <a:buNone/>
              <a:defRPr b="1" i="0" sz="2800" u="none">
                <a:solidFill>
                  <a:srgbClr val="FFFFFF"/>
                </a:solidFill>
                <a:latin typeface="Twentieth Century"/>
                <a:ea typeface="Twentieth Century"/>
                <a:cs typeface="Twentieth Century"/>
                <a:sym typeface="Twentieth Century"/>
              </a:defRPr>
            </a:lvl3pPr>
            <a:lvl4pPr indent="0" lvl="3" marL="0" marR="0" algn="ctr">
              <a:lnSpc>
                <a:spcPct val="100000"/>
              </a:lnSpc>
              <a:spcBef>
                <a:spcPts val="0"/>
              </a:spcBef>
              <a:spcAft>
                <a:spcPts val="0"/>
              </a:spcAft>
              <a:buClr>
                <a:srgbClr val="FFFFFF"/>
              </a:buClr>
              <a:buSzPts val="2800"/>
              <a:buFont typeface="Twentieth Century"/>
              <a:buNone/>
              <a:defRPr b="1" i="0" sz="2800" u="none">
                <a:solidFill>
                  <a:srgbClr val="FFFFFF"/>
                </a:solidFill>
                <a:latin typeface="Twentieth Century"/>
                <a:ea typeface="Twentieth Century"/>
                <a:cs typeface="Twentieth Century"/>
                <a:sym typeface="Twentieth Century"/>
              </a:defRPr>
            </a:lvl4pPr>
            <a:lvl5pPr indent="0" lvl="4" marL="0" marR="0" algn="ctr">
              <a:lnSpc>
                <a:spcPct val="100000"/>
              </a:lnSpc>
              <a:spcBef>
                <a:spcPts val="0"/>
              </a:spcBef>
              <a:spcAft>
                <a:spcPts val="0"/>
              </a:spcAft>
              <a:buClr>
                <a:srgbClr val="FFFFFF"/>
              </a:buClr>
              <a:buSzPts val="2800"/>
              <a:buFont typeface="Twentieth Century"/>
              <a:buNone/>
              <a:defRPr b="1" i="0" sz="2800" u="none">
                <a:solidFill>
                  <a:srgbClr val="FFFFFF"/>
                </a:solidFill>
                <a:latin typeface="Twentieth Century"/>
                <a:ea typeface="Twentieth Century"/>
                <a:cs typeface="Twentieth Century"/>
                <a:sym typeface="Twentieth Century"/>
              </a:defRPr>
            </a:lvl5pPr>
            <a:lvl6pPr indent="0" lvl="5" marL="0" marR="0" algn="ctr">
              <a:lnSpc>
                <a:spcPct val="100000"/>
              </a:lnSpc>
              <a:spcBef>
                <a:spcPts val="0"/>
              </a:spcBef>
              <a:spcAft>
                <a:spcPts val="0"/>
              </a:spcAft>
              <a:buClr>
                <a:srgbClr val="FFFFFF"/>
              </a:buClr>
              <a:buSzPts val="2800"/>
              <a:buFont typeface="Twentieth Century"/>
              <a:buNone/>
              <a:defRPr b="1" i="0" sz="2800" u="none">
                <a:solidFill>
                  <a:srgbClr val="FFFFFF"/>
                </a:solidFill>
                <a:latin typeface="Twentieth Century"/>
                <a:ea typeface="Twentieth Century"/>
                <a:cs typeface="Twentieth Century"/>
                <a:sym typeface="Twentieth Century"/>
              </a:defRPr>
            </a:lvl6pPr>
            <a:lvl7pPr indent="0" lvl="6" marL="0" marR="0" algn="ctr">
              <a:lnSpc>
                <a:spcPct val="100000"/>
              </a:lnSpc>
              <a:spcBef>
                <a:spcPts val="0"/>
              </a:spcBef>
              <a:spcAft>
                <a:spcPts val="0"/>
              </a:spcAft>
              <a:buClr>
                <a:srgbClr val="FFFFFF"/>
              </a:buClr>
              <a:buSzPts val="2800"/>
              <a:buFont typeface="Twentieth Century"/>
              <a:buNone/>
              <a:defRPr b="1" i="0" sz="2800" u="none">
                <a:solidFill>
                  <a:srgbClr val="FFFFFF"/>
                </a:solidFill>
                <a:latin typeface="Twentieth Century"/>
                <a:ea typeface="Twentieth Century"/>
                <a:cs typeface="Twentieth Century"/>
                <a:sym typeface="Twentieth Century"/>
              </a:defRPr>
            </a:lvl7pPr>
            <a:lvl8pPr indent="0" lvl="7" marL="0" marR="0" algn="ctr">
              <a:lnSpc>
                <a:spcPct val="100000"/>
              </a:lnSpc>
              <a:spcBef>
                <a:spcPts val="0"/>
              </a:spcBef>
              <a:spcAft>
                <a:spcPts val="0"/>
              </a:spcAft>
              <a:buClr>
                <a:srgbClr val="FFFFFF"/>
              </a:buClr>
              <a:buSzPts val="2800"/>
              <a:buFont typeface="Twentieth Century"/>
              <a:buNone/>
              <a:defRPr b="1" i="0" sz="2800" u="none">
                <a:solidFill>
                  <a:srgbClr val="FFFFFF"/>
                </a:solidFill>
                <a:latin typeface="Twentieth Century"/>
                <a:ea typeface="Twentieth Century"/>
                <a:cs typeface="Twentieth Century"/>
                <a:sym typeface="Twentieth Century"/>
              </a:defRPr>
            </a:lvl8pPr>
            <a:lvl9pPr indent="0" lvl="8" marL="0" marR="0" algn="ctr">
              <a:lnSpc>
                <a:spcPct val="100000"/>
              </a:lnSpc>
              <a:spcBef>
                <a:spcPts val="0"/>
              </a:spcBef>
              <a:spcAft>
                <a:spcPts val="0"/>
              </a:spcAft>
              <a:buClr>
                <a:srgbClr val="FFFFFF"/>
              </a:buClr>
              <a:buSzPts val="2800"/>
              <a:buFont typeface="Twentieth Century"/>
              <a:buNone/>
              <a:defRPr b="1" i="0" sz="2800" u="none">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
        <p:nvSpPr>
          <p:cNvPr id="132" name="Google Shape;132;p38"/>
          <p:cNvSpPr txBox="1"/>
          <p:nvPr>
            <p:ph idx="11" type="ftr"/>
          </p:nvPr>
        </p:nvSpPr>
        <p:spPr>
          <a:xfrm>
            <a:off x="1600200" y="6248400"/>
            <a:ext cx="45720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olo e testo verticale" showMasterSp="0" type="vertTitleAndTx">
  <p:cSld name="VERTICAL_TITLE_AND_VERTICAL_TEXT">
    <p:spTree>
      <p:nvGrpSpPr>
        <p:cNvPr id="142" name="Shape 142"/>
        <p:cNvGrpSpPr/>
        <p:nvPr/>
      </p:nvGrpSpPr>
      <p:grpSpPr>
        <a:xfrm>
          <a:off x="0" y="0"/>
          <a:ext cx="0" cy="0"/>
          <a:chOff x="0" y="0"/>
          <a:chExt cx="0" cy="0"/>
        </a:xfrm>
      </p:grpSpPr>
      <p:sp>
        <p:nvSpPr>
          <p:cNvPr id="143" name="Google Shape;143;p40"/>
          <p:cNvSpPr txBox="1"/>
          <p:nvPr>
            <p:ph type="title"/>
          </p:nvPr>
        </p:nvSpPr>
        <p:spPr>
          <a:xfrm rot="5400000">
            <a:off x="4823619" y="2339182"/>
            <a:ext cx="5516563" cy="2057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40"/>
          <p:cNvSpPr txBox="1"/>
          <p:nvPr>
            <p:ph idx="1" type="body"/>
          </p:nvPr>
        </p:nvSpPr>
        <p:spPr>
          <a:xfrm rot="5400000">
            <a:off x="480218" y="586582"/>
            <a:ext cx="5516564" cy="5562600"/>
          </a:xfrm>
          <a:prstGeom prst="rect">
            <a:avLst/>
          </a:prstGeom>
          <a:noFill/>
          <a:ln>
            <a:noFill/>
          </a:ln>
        </p:spPr>
        <p:txBody>
          <a:bodyPr anchorCtr="0" anchor="t" bIns="45700" lIns="91425" spcFirstLastPara="1" rIns="91425" wrap="square" tIns="45700">
            <a:noAutofit/>
          </a:bodyPr>
          <a:lstStyle>
            <a:lvl1pPr indent="-297180" lvl="0" marL="457200" algn="l">
              <a:spcBef>
                <a:spcPts val="700"/>
              </a:spcBef>
              <a:spcAft>
                <a:spcPts val="0"/>
              </a:spcAft>
              <a:buSzPts val="1080"/>
              <a:buChar char="◻"/>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45" name="Google Shape;145;p40"/>
          <p:cNvSpPr txBox="1"/>
          <p:nvPr>
            <p:ph idx="10" type="dt"/>
          </p:nvPr>
        </p:nvSpPr>
        <p:spPr>
          <a:xfrm>
            <a:off x="6553200" y="6248400"/>
            <a:ext cx="2209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40"/>
          <p:cNvSpPr txBox="1"/>
          <p:nvPr>
            <p:ph idx="11" type="ftr"/>
          </p:nvPr>
        </p:nvSpPr>
        <p:spPr>
          <a:xfrm>
            <a:off x="457200" y="6248400"/>
            <a:ext cx="55737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40"/>
          <p:cNvSpPr txBox="1"/>
          <p:nvPr>
            <p:ph idx="12" type="sldNum"/>
          </p:nvPr>
        </p:nvSpPr>
        <p:spPr>
          <a:xfrm rot="5400000">
            <a:off x="5989637" y="144462"/>
            <a:ext cx="533400" cy="244475"/>
          </a:xfrm>
          <a:prstGeom prst="rect">
            <a:avLst/>
          </a:prstGeom>
          <a:noFill/>
          <a:ln>
            <a:noFill/>
          </a:ln>
        </p:spPr>
        <p:txBody>
          <a:bodyPr anchorCtr="0" anchor="ctr" bIns="45700" lIns="91425" spcFirstLastPara="1" rIns="91425" wrap="square" tIns="45700">
            <a:normAutofit/>
          </a:bodyPr>
          <a:lstStyle>
            <a:lvl1pPr indent="0" lvl="0"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1pPr>
            <a:lvl2pPr indent="0" lvl="1"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2pPr>
            <a:lvl3pPr indent="0" lvl="2"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3pPr>
            <a:lvl4pPr indent="0" lvl="3"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4pPr>
            <a:lvl5pPr indent="0" lvl="4"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5pPr>
            <a:lvl6pPr indent="0" lvl="5"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6pPr>
            <a:lvl7pPr indent="0" lvl="6"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7pPr>
            <a:lvl8pPr indent="0" lvl="7"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8pPr>
            <a:lvl9pPr indent="0" lvl="8" marL="0" marR="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theme" Target="../theme/theme5.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theme" Target="../theme/theme3.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theme" Target="../theme/theme9.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theme" Target="../theme/theme8.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0.xml"/><Relationship Id="rId3" Type="http://schemas.openxmlformats.org/officeDocument/2006/relationships/theme" Target="../theme/theme1.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22"/>
          <p:cNvSpPr txBox="1"/>
          <p:nvPr/>
        </p:nvSpPr>
        <p:spPr>
          <a:xfrm>
            <a:off x="0" y="1524000"/>
            <a:ext cx="9144000" cy="1143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11" name="Google Shape;11;p22"/>
          <p:cNvSpPr txBox="1"/>
          <p:nvPr/>
        </p:nvSpPr>
        <p:spPr>
          <a:xfrm>
            <a:off x="0" y="1600200"/>
            <a:ext cx="1295400" cy="9906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12" name="Google Shape;12;p22"/>
          <p:cNvSpPr txBox="1"/>
          <p:nvPr/>
        </p:nvSpPr>
        <p:spPr>
          <a:xfrm>
            <a:off x="1371600" y="1600200"/>
            <a:ext cx="7772400" cy="9906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13" name="Google Shape;13;p22"/>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9pPr>
          </a:lstStyle>
          <a:p/>
        </p:txBody>
      </p:sp>
      <p:sp>
        <p:nvSpPr>
          <p:cNvPr id="14" name="Google Shape;14;p22"/>
          <p:cNvSpPr txBox="1"/>
          <p:nvPr>
            <p:ph idx="1" type="body"/>
          </p:nvPr>
        </p:nvSpPr>
        <p:spPr>
          <a:xfrm>
            <a:off x="612775" y="1600200"/>
            <a:ext cx="8153400" cy="4525962"/>
          </a:xfrm>
          <a:prstGeom prst="rect">
            <a:avLst/>
          </a:prstGeom>
          <a:noFill/>
          <a:ln>
            <a:noFill/>
          </a:ln>
        </p:spPr>
        <p:txBody>
          <a:bodyPr anchorCtr="0" anchor="t" bIns="45700" lIns="91425" spcFirstLastPara="1" rIns="91425" wrap="square" tIns="45700">
            <a:noAutofit/>
          </a:bodyPr>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Twentieth Century"/>
                <a:ea typeface="Twentieth Century"/>
                <a:cs typeface="Twentieth Century"/>
                <a:sym typeface="Twentieth Century"/>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Twentieth Century"/>
                <a:ea typeface="Twentieth Century"/>
                <a:cs typeface="Twentieth Century"/>
                <a:sym typeface="Twentieth Century"/>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Twentieth Century"/>
                <a:ea typeface="Twentieth Century"/>
                <a:cs typeface="Twentieth Century"/>
                <a:sym typeface="Twentieth Century"/>
              </a:defRPr>
            </a:lvl3pPr>
            <a:lvl4pPr indent="-323850" lvl="3" marL="1828800" marR="0" rtl="0" algn="l">
              <a:spcBef>
                <a:spcPts val="400"/>
              </a:spcBef>
              <a:spcAft>
                <a:spcPts val="0"/>
              </a:spcAft>
              <a:buClr>
                <a:srgbClr val="A5AB81"/>
              </a:buClr>
              <a:buSzPts val="1500"/>
              <a:buFont typeface="Noto Sans Symbols"/>
              <a:buChar char="■"/>
              <a:defRPr b="0" i="0" sz="2000" u="none" cap="none" strike="noStrike">
                <a:solidFill>
                  <a:schemeClr val="dk1"/>
                </a:solidFill>
                <a:latin typeface="Twentieth Century"/>
                <a:ea typeface="Twentieth Century"/>
                <a:cs typeface="Twentieth Century"/>
                <a:sym typeface="Twentieth Century"/>
              </a:defRPr>
            </a:lvl4pPr>
            <a:lvl5pPr indent="-311150" lvl="4" marL="2286000" marR="0" rtl="0" algn="l">
              <a:spcBef>
                <a:spcPts val="400"/>
              </a:spcBef>
              <a:spcAft>
                <a:spcPts val="0"/>
              </a:spcAft>
              <a:buClr>
                <a:srgbClr val="D8B25C"/>
              </a:buClr>
              <a:buSzPts val="1300"/>
              <a:buFont typeface="Noto Sans Symbols"/>
              <a:buChar char="■"/>
              <a:defRPr b="0" i="0" sz="2000" u="none" cap="none" strike="noStrike">
                <a:solidFill>
                  <a:schemeClr val="dk1"/>
                </a:solidFill>
                <a:latin typeface="Twentieth Century"/>
                <a:ea typeface="Twentieth Century"/>
                <a:cs typeface="Twentieth Century"/>
                <a:sym typeface="Twentieth Century"/>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9pPr>
          </a:lstStyle>
          <a:p/>
        </p:txBody>
      </p:sp>
      <p:sp>
        <p:nvSpPr>
          <p:cNvPr id="15" name="Google Shape;15;p22"/>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400" u="none">
                <a:solidFill>
                  <a:schemeClr val="dk2"/>
                </a:solidFill>
                <a:latin typeface="Twentieth Century"/>
                <a:ea typeface="Twentieth Century"/>
                <a:cs typeface="Twentieth Century"/>
                <a:sym typeface="Twentieth Century"/>
              </a:defRPr>
            </a:lvl1pPr>
            <a:lvl2pPr lvl="1"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6" name="Google Shape;16;p22"/>
          <p:cNvSpPr txBox="1"/>
          <p:nvPr>
            <p:ph idx="12" type="sldNum"/>
          </p:nvPr>
        </p:nvSpPr>
        <p:spPr>
          <a:xfrm>
            <a:off x="0" y="1752600"/>
            <a:ext cx="1295400" cy="70167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FFFFFF"/>
              </a:buClr>
              <a:buSzPts val="2400"/>
              <a:buFont typeface="Twentieth Century"/>
              <a:buNone/>
              <a:defRPr b="1" i="0" sz="2400" u="none">
                <a:solidFill>
                  <a:srgbClr val="FFFFFF"/>
                </a:solidFill>
                <a:latin typeface="Twentieth Century"/>
                <a:ea typeface="Twentieth Century"/>
                <a:cs typeface="Twentieth Century"/>
                <a:sym typeface="Twentieth Century"/>
              </a:defRPr>
            </a:lvl1pPr>
            <a:lvl2pPr indent="0" lvl="1" marL="0" marR="0" rtl="0" algn="ctr">
              <a:lnSpc>
                <a:spcPct val="100000"/>
              </a:lnSpc>
              <a:spcBef>
                <a:spcPts val="0"/>
              </a:spcBef>
              <a:spcAft>
                <a:spcPts val="0"/>
              </a:spcAft>
              <a:buClr>
                <a:srgbClr val="FFFFFF"/>
              </a:buClr>
              <a:buSzPts val="2400"/>
              <a:buFont typeface="Twentieth Century"/>
              <a:buNone/>
              <a:defRPr b="1" i="0" sz="2400" u="none">
                <a:solidFill>
                  <a:srgbClr val="FFFFFF"/>
                </a:solidFill>
                <a:latin typeface="Twentieth Century"/>
                <a:ea typeface="Twentieth Century"/>
                <a:cs typeface="Twentieth Century"/>
                <a:sym typeface="Twentieth Century"/>
              </a:defRPr>
            </a:lvl2pPr>
            <a:lvl3pPr indent="0" lvl="2" marL="0" marR="0" rtl="0" algn="ctr">
              <a:lnSpc>
                <a:spcPct val="100000"/>
              </a:lnSpc>
              <a:spcBef>
                <a:spcPts val="0"/>
              </a:spcBef>
              <a:spcAft>
                <a:spcPts val="0"/>
              </a:spcAft>
              <a:buClr>
                <a:srgbClr val="FFFFFF"/>
              </a:buClr>
              <a:buSzPts val="2400"/>
              <a:buFont typeface="Twentieth Century"/>
              <a:buNone/>
              <a:defRPr b="1" i="0" sz="2400" u="none">
                <a:solidFill>
                  <a:srgbClr val="FFFFFF"/>
                </a:solidFill>
                <a:latin typeface="Twentieth Century"/>
                <a:ea typeface="Twentieth Century"/>
                <a:cs typeface="Twentieth Century"/>
                <a:sym typeface="Twentieth Century"/>
              </a:defRPr>
            </a:lvl3pPr>
            <a:lvl4pPr indent="0" lvl="3" marL="0" marR="0" rtl="0" algn="ctr">
              <a:lnSpc>
                <a:spcPct val="100000"/>
              </a:lnSpc>
              <a:spcBef>
                <a:spcPts val="0"/>
              </a:spcBef>
              <a:spcAft>
                <a:spcPts val="0"/>
              </a:spcAft>
              <a:buClr>
                <a:srgbClr val="FFFFFF"/>
              </a:buClr>
              <a:buSzPts val="2400"/>
              <a:buFont typeface="Twentieth Century"/>
              <a:buNone/>
              <a:defRPr b="1" i="0" sz="2400" u="none">
                <a:solidFill>
                  <a:srgbClr val="FFFFFF"/>
                </a:solidFill>
                <a:latin typeface="Twentieth Century"/>
                <a:ea typeface="Twentieth Century"/>
                <a:cs typeface="Twentieth Century"/>
                <a:sym typeface="Twentieth Century"/>
              </a:defRPr>
            </a:lvl4pPr>
            <a:lvl5pPr indent="0" lvl="4" marL="0" marR="0" rtl="0" algn="ctr">
              <a:lnSpc>
                <a:spcPct val="100000"/>
              </a:lnSpc>
              <a:spcBef>
                <a:spcPts val="0"/>
              </a:spcBef>
              <a:spcAft>
                <a:spcPts val="0"/>
              </a:spcAft>
              <a:buClr>
                <a:srgbClr val="FFFFFF"/>
              </a:buClr>
              <a:buSzPts val="2400"/>
              <a:buFont typeface="Twentieth Century"/>
              <a:buNone/>
              <a:defRPr b="1" i="0" sz="2400" u="none">
                <a:solidFill>
                  <a:srgbClr val="FFFFFF"/>
                </a:solidFill>
                <a:latin typeface="Twentieth Century"/>
                <a:ea typeface="Twentieth Century"/>
                <a:cs typeface="Twentieth Century"/>
                <a:sym typeface="Twentieth Century"/>
              </a:defRPr>
            </a:lvl5pPr>
            <a:lvl6pPr indent="0" lvl="5" marL="0" marR="0" rtl="0" algn="ctr">
              <a:lnSpc>
                <a:spcPct val="100000"/>
              </a:lnSpc>
              <a:spcBef>
                <a:spcPts val="0"/>
              </a:spcBef>
              <a:spcAft>
                <a:spcPts val="0"/>
              </a:spcAft>
              <a:buClr>
                <a:srgbClr val="FFFFFF"/>
              </a:buClr>
              <a:buSzPts val="2400"/>
              <a:buFont typeface="Twentieth Century"/>
              <a:buNone/>
              <a:defRPr b="1" i="0" sz="2400" u="none">
                <a:solidFill>
                  <a:srgbClr val="FFFFFF"/>
                </a:solidFill>
                <a:latin typeface="Twentieth Century"/>
                <a:ea typeface="Twentieth Century"/>
                <a:cs typeface="Twentieth Century"/>
                <a:sym typeface="Twentieth Century"/>
              </a:defRPr>
            </a:lvl6pPr>
            <a:lvl7pPr indent="0" lvl="6" marL="0" marR="0" rtl="0" algn="ctr">
              <a:lnSpc>
                <a:spcPct val="100000"/>
              </a:lnSpc>
              <a:spcBef>
                <a:spcPts val="0"/>
              </a:spcBef>
              <a:spcAft>
                <a:spcPts val="0"/>
              </a:spcAft>
              <a:buClr>
                <a:srgbClr val="FFFFFF"/>
              </a:buClr>
              <a:buSzPts val="2400"/>
              <a:buFont typeface="Twentieth Century"/>
              <a:buNone/>
              <a:defRPr b="1" i="0" sz="2400" u="none">
                <a:solidFill>
                  <a:srgbClr val="FFFFFF"/>
                </a:solidFill>
                <a:latin typeface="Twentieth Century"/>
                <a:ea typeface="Twentieth Century"/>
                <a:cs typeface="Twentieth Century"/>
                <a:sym typeface="Twentieth Century"/>
              </a:defRPr>
            </a:lvl7pPr>
            <a:lvl8pPr indent="0" lvl="7" marL="0" marR="0" rtl="0" algn="ctr">
              <a:lnSpc>
                <a:spcPct val="100000"/>
              </a:lnSpc>
              <a:spcBef>
                <a:spcPts val="0"/>
              </a:spcBef>
              <a:spcAft>
                <a:spcPts val="0"/>
              </a:spcAft>
              <a:buClr>
                <a:srgbClr val="FFFFFF"/>
              </a:buClr>
              <a:buSzPts val="2400"/>
              <a:buFont typeface="Twentieth Century"/>
              <a:buNone/>
              <a:defRPr b="1" i="0" sz="2400" u="none">
                <a:solidFill>
                  <a:srgbClr val="FFFFFF"/>
                </a:solidFill>
                <a:latin typeface="Twentieth Century"/>
                <a:ea typeface="Twentieth Century"/>
                <a:cs typeface="Twentieth Century"/>
                <a:sym typeface="Twentieth Century"/>
              </a:defRPr>
            </a:lvl8pPr>
            <a:lvl9pPr indent="0" lvl="8" marL="0" marR="0" rtl="0" algn="ctr">
              <a:lnSpc>
                <a:spcPct val="100000"/>
              </a:lnSpc>
              <a:spcBef>
                <a:spcPts val="0"/>
              </a:spcBef>
              <a:spcAft>
                <a:spcPts val="0"/>
              </a:spcAft>
              <a:buClr>
                <a:srgbClr val="FFFFFF"/>
              </a:buClr>
              <a:buSzPts val="2400"/>
              <a:buFont typeface="Twentieth Century"/>
              <a:buNone/>
              <a:defRPr b="1" i="0" sz="2400" u="none">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b="0" sz="1400">
              <a:solidFill>
                <a:srgbClr val="000000"/>
              </a:solidFill>
              <a:latin typeface="Arial"/>
              <a:ea typeface="Arial"/>
              <a:cs typeface="Arial"/>
              <a:sym typeface="Arial"/>
            </a:endParaRPr>
          </a:p>
        </p:txBody>
      </p:sp>
      <p:sp>
        <p:nvSpPr>
          <p:cNvPr id="17" name="Google Shape;17;p22"/>
          <p:cNvSpPr txBox="1"/>
          <p:nvPr>
            <p:ph idx="11" type="ftr"/>
          </p:nvPr>
        </p:nvSpPr>
        <p:spPr>
          <a:xfrm>
            <a:off x="609600" y="6248400"/>
            <a:ext cx="5421312"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Twentieth Century"/>
                <a:ea typeface="Twentieth Century"/>
                <a:cs typeface="Twentieth Century"/>
                <a:sym typeface="Twentieth Century"/>
              </a:defRPr>
            </a:lvl1pPr>
            <a:lvl2pPr lvl="1"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Tree>
  </p:cSld>
  <p:clrMap accent1="accent1" accent2="accent2" accent3="accent3" accent4="accent4" accent5="accent5" accent6="accent6" bg1="lt1" bg2="dk2" tx1="dk1" tx2="lt2" folHlink="folHlink" hlink="hlink"/>
  <p:sldLayoutIdLst>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 name="Shape 24"/>
        <p:cNvGrpSpPr/>
        <p:nvPr/>
      </p:nvGrpSpPr>
      <p:grpSpPr>
        <a:xfrm>
          <a:off x="0" y="0"/>
          <a:ext cx="0" cy="0"/>
          <a:chOff x="0" y="0"/>
          <a:chExt cx="0" cy="0"/>
        </a:xfrm>
      </p:grpSpPr>
      <p:sp>
        <p:nvSpPr>
          <p:cNvPr id="25" name="Google Shape;25;p24"/>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9pPr>
          </a:lstStyle>
          <a:p/>
        </p:txBody>
      </p:sp>
      <p:sp>
        <p:nvSpPr>
          <p:cNvPr id="26" name="Google Shape;26;p24"/>
          <p:cNvSpPr txBox="1"/>
          <p:nvPr>
            <p:ph idx="1" type="body"/>
          </p:nvPr>
        </p:nvSpPr>
        <p:spPr>
          <a:xfrm>
            <a:off x="612775" y="1600200"/>
            <a:ext cx="8153400" cy="4525962"/>
          </a:xfrm>
          <a:prstGeom prst="rect">
            <a:avLst/>
          </a:prstGeom>
          <a:noFill/>
          <a:ln>
            <a:noFill/>
          </a:ln>
        </p:spPr>
        <p:txBody>
          <a:bodyPr anchorCtr="0" anchor="t" bIns="45700" lIns="91425" spcFirstLastPara="1" rIns="91425" wrap="square" tIns="45700">
            <a:noAutofit/>
          </a:bodyPr>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Twentieth Century"/>
                <a:ea typeface="Twentieth Century"/>
                <a:cs typeface="Twentieth Century"/>
                <a:sym typeface="Twentieth Century"/>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Twentieth Century"/>
                <a:ea typeface="Twentieth Century"/>
                <a:cs typeface="Twentieth Century"/>
                <a:sym typeface="Twentieth Century"/>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Twentieth Century"/>
                <a:ea typeface="Twentieth Century"/>
                <a:cs typeface="Twentieth Century"/>
                <a:sym typeface="Twentieth Century"/>
              </a:defRPr>
            </a:lvl3pPr>
            <a:lvl4pPr indent="-323850" lvl="3" marL="1828800" marR="0" rtl="0" algn="l">
              <a:spcBef>
                <a:spcPts val="400"/>
              </a:spcBef>
              <a:spcAft>
                <a:spcPts val="0"/>
              </a:spcAft>
              <a:buClr>
                <a:srgbClr val="A5AB81"/>
              </a:buClr>
              <a:buSzPts val="1500"/>
              <a:buFont typeface="Noto Sans Symbols"/>
              <a:buChar char="■"/>
              <a:defRPr b="0" i="0" sz="2000" u="none" cap="none" strike="noStrike">
                <a:solidFill>
                  <a:schemeClr val="dk1"/>
                </a:solidFill>
                <a:latin typeface="Twentieth Century"/>
                <a:ea typeface="Twentieth Century"/>
                <a:cs typeface="Twentieth Century"/>
                <a:sym typeface="Twentieth Century"/>
              </a:defRPr>
            </a:lvl4pPr>
            <a:lvl5pPr indent="-311150" lvl="4" marL="2286000" marR="0" rtl="0" algn="l">
              <a:spcBef>
                <a:spcPts val="400"/>
              </a:spcBef>
              <a:spcAft>
                <a:spcPts val="0"/>
              </a:spcAft>
              <a:buClr>
                <a:srgbClr val="D8B25C"/>
              </a:buClr>
              <a:buSzPts val="1300"/>
              <a:buFont typeface="Noto Sans Symbols"/>
              <a:buChar char="■"/>
              <a:defRPr b="0" i="0" sz="2000" u="none" cap="none" strike="noStrike">
                <a:solidFill>
                  <a:schemeClr val="dk1"/>
                </a:solidFill>
                <a:latin typeface="Twentieth Century"/>
                <a:ea typeface="Twentieth Century"/>
                <a:cs typeface="Twentieth Century"/>
                <a:sym typeface="Twentieth Century"/>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9pPr>
          </a:lstStyle>
          <a:p/>
        </p:txBody>
      </p:sp>
      <p:sp>
        <p:nvSpPr>
          <p:cNvPr id="27" name="Google Shape;27;p24"/>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400" u="none">
                <a:solidFill>
                  <a:schemeClr val="dk2"/>
                </a:solidFill>
                <a:latin typeface="Twentieth Century"/>
                <a:ea typeface="Twentieth Century"/>
                <a:cs typeface="Twentieth Century"/>
                <a:sym typeface="Twentieth Century"/>
              </a:defRPr>
            </a:lvl1pPr>
            <a:lvl2pPr lvl="1"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28" name="Google Shape;28;p24"/>
          <p:cNvSpPr txBox="1"/>
          <p:nvPr>
            <p:ph idx="11" type="ftr"/>
          </p:nvPr>
        </p:nvSpPr>
        <p:spPr>
          <a:xfrm>
            <a:off x="609600" y="6248400"/>
            <a:ext cx="5421312"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Twentieth Century"/>
                <a:ea typeface="Twentieth Century"/>
                <a:cs typeface="Twentieth Century"/>
                <a:sym typeface="Twentieth Century"/>
              </a:defRPr>
            </a:lvl1pPr>
            <a:lvl2pPr lvl="1"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29" name="Google Shape;29;p24"/>
          <p:cNvSpPr txBox="1"/>
          <p:nvPr/>
        </p:nvSpPr>
        <p:spPr>
          <a:xfrm>
            <a:off x="0" y="1235075"/>
            <a:ext cx="9144000" cy="319087"/>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30" name="Google Shape;30;p24"/>
          <p:cNvSpPr txBox="1"/>
          <p:nvPr/>
        </p:nvSpPr>
        <p:spPr>
          <a:xfrm>
            <a:off x="0" y="1279525"/>
            <a:ext cx="533400" cy="2286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31" name="Google Shape;31;p24"/>
          <p:cNvSpPr txBox="1"/>
          <p:nvPr/>
        </p:nvSpPr>
        <p:spPr>
          <a:xfrm>
            <a:off x="590550" y="1279525"/>
            <a:ext cx="8553450" cy="2286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32" name="Google Shape;32;p24"/>
          <p:cNvSpPr txBox="1"/>
          <p:nvPr>
            <p:ph idx="12" type="sldNum"/>
          </p:nvPr>
        </p:nvSpPr>
        <p:spPr>
          <a:xfrm>
            <a:off x="0" y="1271587"/>
            <a:ext cx="533400" cy="244475"/>
          </a:xfrm>
          <a:prstGeom prst="rect">
            <a:avLst/>
          </a:prstGeom>
          <a:noFill/>
          <a:ln>
            <a:noFill/>
          </a:ln>
        </p:spPr>
        <p:txBody>
          <a:bodyPr anchorCtr="0" anchor="ctr" bIns="45700" lIns="91425" spcFirstLastPara="1" rIns="91425" wrap="square" tIns="45700">
            <a:normAutofit/>
          </a:bodyPr>
          <a:lstStyle>
            <a:lvl1pPr indent="0" lvl="0"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1pPr>
            <a:lvl2pPr indent="0" lvl="1"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2pPr>
            <a:lvl3pPr indent="0" lvl="2"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3pPr>
            <a:lvl4pPr indent="0" lvl="3"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4pPr>
            <a:lvl5pPr indent="0" lvl="4"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5pPr>
            <a:lvl6pPr indent="0" lvl="5"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6pPr>
            <a:lvl7pPr indent="0" lvl="6"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7pPr>
            <a:lvl8pPr indent="0" lvl="7"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8pPr>
            <a:lvl9pPr indent="0" lvl="8"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b="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7" name="Shape 57"/>
        <p:cNvGrpSpPr/>
        <p:nvPr/>
      </p:nvGrpSpPr>
      <p:grpSpPr>
        <a:xfrm>
          <a:off x="0" y="0"/>
          <a:ext cx="0" cy="0"/>
          <a:chOff x="0" y="0"/>
          <a:chExt cx="0" cy="0"/>
        </a:xfrm>
      </p:grpSpPr>
      <p:sp>
        <p:nvSpPr>
          <p:cNvPr id="58" name="Google Shape;58;p29"/>
          <p:cNvSpPr txBox="1"/>
          <p:nvPr/>
        </p:nvSpPr>
        <p:spPr>
          <a:xfrm>
            <a:off x="0" y="5970587"/>
            <a:ext cx="9144000" cy="887412"/>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wentieth Century"/>
              <a:ea typeface="Twentieth Century"/>
              <a:cs typeface="Twentieth Century"/>
              <a:sym typeface="Twentieth Century"/>
            </a:endParaRPr>
          </a:p>
        </p:txBody>
      </p:sp>
      <p:sp>
        <p:nvSpPr>
          <p:cNvPr id="59" name="Google Shape;59;p29"/>
          <p:cNvSpPr txBox="1"/>
          <p:nvPr/>
        </p:nvSpPr>
        <p:spPr>
          <a:xfrm>
            <a:off x="-9525" y="6053137"/>
            <a:ext cx="2249487" cy="71278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wentieth Century"/>
              <a:ea typeface="Twentieth Century"/>
              <a:cs typeface="Twentieth Century"/>
              <a:sym typeface="Twentieth Century"/>
            </a:endParaRPr>
          </a:p>
        </p:txBody>
      </p:sp>
      <p:sp>
        <p:nvSpPr>
          <p:cNvPr id="60" name="Google Shape;60;p29"/>
          <p:cNvSpPr txBox="1"/>
          <p:nvPr/>
        </p:nvSpPr>
        <p:spPr>
          <a:xfrm>
            <a:off x="2359025" y="6043612"/>
            <a:ext cx="6784975" cy="71437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wentieth Century"/>
              <a:ea typeface="Twentieth Century"/>
              <a:cs typeface="Twentieth Century"/>
              <a:sym typeface="Twentieth Century"/>
            </a:endParaRPr>
          </a:p>
        </p:txBody>
      </p:sp>
      <p:sp>
        <p:nvSpPr>
          <p:cNvPr id="61" name="Google Shape;61;p29"/>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4400" u="none" cap="none" strike="noStrike">
                <a:solidFill>
                  <a:schemeClr val="lt2"/>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4400" u="none" cap="none" strike="noStrike">
                <a:solidFill>
                  <a:schemeClr val="lt2"/>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4400" u="none" cap="none" strike="noStrike">
                <a:solidFill>
                  <a:schemeClr val="lt2"/>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4400" u="none" cap="none" strike="noStrike">
                <a:solidFill>
                  <a:schemeClr val="lt2"/>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4400" u="none" cap="none" strike="noStrike">
                <a:solidFill>
                  <a:schemeClr val="lt2"/>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4400" u="none" cap="none" strike="noStrike">
                <a:solidFill>
                  <a:schemeClr val="lt2"/>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4400" u="none" cap="none" strike="noStrike">
                <a:solidFill>
                  <a:schemeClr val="lt2"/>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4400" u="none" cap="none" strike="noStrike">
                <a:solidFill>
                  <a:schemeClr val="lt2"/>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4400" u="none" cap="none" strike="noStrike">
                <a:solidFill>
                  <a:schemeClr val="lt2"/>
                </a:solidFill>
                <a:latin typeface="Twentieth Century"/>
                <a:ea typeface="Twentieth Century"/>
                <a:cs typeface="Twentieth Century"/>
                <a:sym typeface="Twentieth Century"/>
              </a:defRPr>
            </a:lvl9pPr>
          </a:lstStyle>
          <a:p/>
        </p:txBody>
      </p:sp>
      <p:sp>
        <p:nvSpPr>
          <p:cNvPr id="62" name="Google Shape;62;p29"/>
          <p:cNvSpPr txBox="1"/>
          <p:nvPr>
            <p:ph idx="1" type="body"/>
          </p:nvPr>
        </p:nvSpPr>
        <p:spPr>
          <a:xfrm>
            <a:off x="612775" y="1600200"/>
            <a:ext cx="8153400" cy="4525962"/>
          </a:xfrm>
          <a:prstGeom prst="rect">
            <a:avLst/>
          </a:prstGeom>
          <a:noFill/>
          <a:ln>
            <a:noFill/>
          </a:ln>
        </p:spPr>
        <p:txBody>
          <a:bodyPr anchorCtr="0" anchor="t" bIns="45700" lIns="91425" spcFirstLastPara="1" rIns="91425" wrap="square" tIns="45700">
            <a:noAutofit/>
          </a:bodyPr>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lt1"/>
                </a:solidFill>
                <a:latin typeface="Twentieth Century"/>
                <a:ea typeface="Twentieth Century"/>
                <a:cs typeface="Twentieth Century"/>
                <a:sym typeface="Twentieth Century"/>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lt1"/>
                </a:solidFill>
                <a:latin typeface="Twentieth Century"/>
                <a:ea typeface="Twentieth Century"/>
                <a:cs typeface="Twentieth Century"/>
                <a:sym typeface="Twentieth Century"/>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lt1"/>
                </a:solidFill>
                <a:latin typeface="Twentieth Century"/>
                <a:ea typeface="Twentieth Century"/>
                <a:cs typeface="Twentieth Century"/>
                <a:sym typeface="Twentieth Century"/>
              </a:defRPr>
            </a:lvl3pPr>
            <a:lvl4pPr indent="-323850" lvl="3" marL="1828800" marR="0" rtl="0" algn="l">
              <a:spcBef>
                <a:spcPts val="400"/>
              </a:spcBef>
              <a:spcAft>
                <a:spcPts val="0"/>
              </a:spcAft>
              <a:buClr>
                <a:srgbClr val="A5AB81"/>
              </a:buClr>
              <a:buSzPts val="1500"/>
              <a:buFont typeface="Noto Sans Symbols"/>
              <a:buChar char="■"/>
              <a:defRPr b="0" i="0" sz="2000" u="none" cap="none" strike="noStrike">
                <a:solidFill>
                  <a:schemeClr val="lt1"/>
                </a:solidFill>
                <a:latin typeface="Twentieth Century"/>
                <a:ea typeface="Twentieth Century"/>
                <a:cs typeface="Twentieth Century"/>
                <a:sym typeface="Twentieth Century"/>
              </a:defRPr>
            </a:lvl4pPr>
            <a:lvl5pPr indent="-311150" lvl="4" marL="2286000" marR="0" rtl="0" algn="l">
              <a:spcBef>
                <a:spcPts val="400"/>
              </a:spcBef>
              <a:spcAft>
                <a:spcPts val="0"/>
              </a:spcAft>
              <a:buClr>
                <a:srgbClr val="D8B25C"/>
              </a:buClr>
              <a:buSzPts val="1300"/>
              <a:buFont typeface="Noto Sans Symbols"/>
              <a:buChar char="■"/>
              <a:defRPr b="0" i="0" sz="2000" u="none" cap="none" strike="noStrike">
                <a:solidFill>
                  <a:schemeClr val="lt1"/>
                </a:solidFill>
                <a:latin typeface="Twentieth Century"/>
                <a:ea typeface="Twentieth Century"/>
                <a:cs typeface="Twentieth Century"/>
                <a:sym typeface="Twentieth Century"/>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lt1"/>
                </a:solidFill>
                <a:latin typeface="Twentieth Century"/>
                <a:ea typeface="Twentieth Century"/>
                <a:cs typeface="Twentieth Century"/>
                <a:sym typeface="Twentieth Century"/>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lt1"/>
                </a:solidFill>
                <a:latin typeface="Twentieth Century"/>
                <a:ea typeface="Twentieth Century"/>
                <a:cs typeface="Twentieth Century"/>
                <a:sym typeface="Twentieth Century"/>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lt1"/>
                </a:solidFill>
                <a:latin typeface="Twentieth Century"/>
                <a:ea typeface="Twentieth Century"/>
                <a:cs typeface="Twentieth Century"/>
                <a:sym typeface="Twentieth Century"/>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lt1"/>
                </a:solidFill>
                <a:latin typeface="Twentieth Century"/>
                <a:ea typeface="Twentieth Century"/>
                <a:cs typeface="Twentieth Century"/>
                <a:sym typeface="Twentieth Century"/>
              </a:defRPr>
            </a:lvl9pPr>
          </a:lstStyle>
          <a:p/>
        </p:txBody>
      </p:sp>
      <p:sp>
        <p:nvSpPr>
          <p:cNvPr id="63" name="Google Shape;63;p29"/>
          <p:cNvSpPr txBox="1"/>
          <p:nvPr>
            <p:ph idx="10" type="dt"/>
          </p:nvPr>
        </p:nvSpPr>
        <p:spPr>
          <a:xfrm>
            <a:off x="76200" y="6069012"/>
            <a:ext cx="2057400" cy="6858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SzPts val="1400"/>
              <a:buNone/>
              <a:defRPr b="0" i="0" sz="2000" u="none">
                <a:solidFill>
                  <a:srgbClr val="FFFFFF"/>
                </a:solidFill>
                <a:latin typeface="Twentieth Century"/>
                <a:ea typeface="Twentieth Century"/>
                <a:cs typeface="Twentieth Century"/>
                <a:sym typeface="Twentieth Century"/>
              </a:defRPr>
            </a:lvl1pPr>
            <a:lvl2pPr lvl="1" marR="0" rtl="0" algn="l">
              <a:lnSpc>
                <a:spcPct val="100000"/>
              </a:lnSpc>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64" name="Google Shape;64;p29"/>
          <p:cNvSpPr txBox="1"/>
          <p:nvPr>
            <p:ph idx="11" type="ftr"/>
          </p:nvPr>
        </p:nvSpPr>
        <p:spPr>
          <a:xfrm>
            <a:off x="2085975" y="236537"/>
            <a:ext cx="5867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lt1"/>
                </a:solidFill>
                <a:latin typeface="Twentieth Century"/>
                <a:ea typeface="Twentieth Century"/>
                <a:cs typeface="Twentieth Century"/>
                <a:sym typeface="Twentieth Century"/>
              </a:defRPr>
            </a:lvl1pPr>
            <a:lvl2pPr lvl="1" marR="0" rtl="0" algn="l">
              <a:lnSpc>
                <a:spcPct val="100000"/>
              </a:lnSpc>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65" name="Google Shape;65;p29"/>
          <p:cNvSpPr txBox="1"/>
          <p:nvPr>
            <p:ph idx="12" type="sldNum"/>
          </p:nvPr>
        </p:nvSpPr>
        <p:spPr>
          <a:xfrm>
            <a:off x="8001000" y="228600"/>
            <a:ext cx="838200" cy="381000"/>
          </a:xfrm>
          <a:prstGeom prst="rect">
            <a:avLst/>
          </a:prstGeom>
          <a:noFill/>
          <a:ln>
            <a:noFill/>
          </a:ln>
        </p:spPr>
        <p:txBody>
          <a:bodyPr anchorCtr="0" anchor="ctr" bIns="45700" lIns="91425" spcFirstLastPara="1" rIns="91425" wrap="square" tIns="45700">
            <a:normAutofit/>
          </a:bodyPr>
          <a:lstStyle>
            <a:lvl1pPr indent="0" lvl="0" marL="0" marR="0" rtl="0" algn="ctr">
              <a:lnSpc>
                <a:spcPct val="100000"/>
              </a:lnSpc>
              <a:spcBef>
                <a:spcPts val="0"/>
              </a:spcBef>
              <a:spcAft>
                <a:spcPts val="0"/>
              </a:spcAft>
              <a:buClr>
                <a:schemeClr val="lt2"/>
              </a:buClr>
              <a:buSzPts val="1400"/>
              <a:buFont typeface="Twentieth Century"/>
              <a:buNone/>
              <a:defRPr b="1" i="0" sz="1400" u="none">
                <a:solidFill>
                  <a:schemeClr val="lt2"/>
                </a:solidFill>
                <a:latin typeface="Twentieth Century"/>
                <a:ea typeface="Twentieth Century"/>
                <a:cs typeface="Twentieth Century"/>
                <a:sym typeface="Twentieth Century"/>
              </a:defRPr>
            </a:lvl1pPr>
            <a:lvl2pPr indent="0" lvl="1" marL="0" marR="0" rtl="0" algn="ctr">
              <a:lnSpc>
                <a:spcPct val="100000"/>
              </a:lnSpc>
              <a:spcBef>
                <a:spcPts val="0"/>
              </a:spcBef>
              <a:spcAft>
                <a:spcPts val="0"/>
              </a:spcAft>
              <a:buClr>
                <a:schemeClr val="lt2"/>
              </a:buClr>
              <a:buSzPts val="1400"/>
              <a:buFont typeface="Twentieth Century"/>
              <a:buNone/>
              <a:defRPr b="1" i="0" sz="1400" u="none">
                <a:solidFill>
                  <a:schemeClr val="lt2"/>
                </a:solidFill>
                <a:latin typeface="Twentieth Century"/>
                <a:ea typeface="Twentieth Century"/>
                <a:cs typeface="Twentieth Century"/>
                <a:sym typeface="Twentieth Century"/>
              </a:defRPr>
            </a:lvl2pPr>
            <a:lvl3pPr indent="0" lvl="2" marL="0" marR="0" rtl="0" algn="ctr">
              <a:lnSpc>
                <a:spcPct val="100000"/>
              </a:lnSpc>
              <a:spcBef>
                <a:spcPts val="0"/>
              </a:spcBef>
              <a:spcAft>
                <a:spcPts val="0"/>
              </a:spcAft>
              <a:buClr>
                <a:schemeClr val="lt2"/>
              </a:buClr>
              <a:buSzPts val="1400"/>
              <a:buFont typeface="Twentieth Century"/>
              <a:buNone/>
              <a:defRPr b="1" i="0" sz="1400" u="none">
                <a:solidFill>
                  <a:schemeClr val="lt2"/>
                </a:solidFill>
                <a:latin typeface="Twentieth Century"/>
                <a:ea typeface="Twentieth Century"/>
                <a:cs typeface="Twentieth Century"/>
                <a:sym typeface="Twentieth Century"/>
              </a:defRPr>
            </a:lvl3pPr>
            <a:lvl4pPr indent="0" lvl="3" marL="0" marR="0" rtl="0" algn="ctr">
              <a:lnSpc>
                <a:spcPct val="100000"/>
              </a:lnSpc>
              <a:spcBef>
                <a:spcPts val="0"/>
              </a:spcBef>
              <a:spcAft>
                <a:spcPts val="0"/>
              </a:spcAft>
              <a:buClr>
                <a:schemeClr val="lt2"/>
              </a:buClr>
              <a:buSzPts val="1400"/>
              <a:buFont typeface="Twentieth Century"/>
              <a:buNone/>
              <a:defRPr b="1" i="0" sz="1400" u="none">
                <a:solidFill>
                  <a:schemeClr val="lt2"/>
                </a:solidFill>
                <a:latin typeface="Twentieth Century"/>
                <a:ea typeface="Twentieth Century"/>
                <a:cs typeface="Twentieth Century"/>
                <a:sym typeface="Twentieth Century"/>
              </a:defRPr>
            </a:lvl4pPr>
            <a:lvl5pPr indent="0" lvl="4" marL="0" marR="0" rtl="0" algn="ctr">
              <a:lnSpc>
                <a:spcPct val="100000"/>
              </a:lnSpc>
              <a:spcBef>
                <a:spcPts val="0"/>
              </a:spcBef>
              <a:spcAft>
                <a:spcPts val="0"/>
              </a:spcAft>
              <a:buClr>
                <a:schemeClr val="lt2"/>
              </a:buClr>
              <a:buSzPts val="1400"/>
              <a:buFont typeface="Twentieth Century"/>
              <a:buNone/>
              <a:defRPr b="1" i="0" sz="1400" u="none">
                <a:solidFill>
                  <a:schemeClr val="lt2"/>
                </a:solidFill>
                <a:latin typeface="Twentieth Century"/>
                <a:ea typeface="Twentieth Century"/>
                <a:cs typeface="Twentieth Century"/>
                <a:sym typeface="Twentieth Century"/>
              </a:defRPr>
            </a:lvl5pPr>
            <a:lvl6pPr indent="0" lvl="5" marL="0" marR="0" rtl="0" algn="ctr">
              <a:lnSpc>
                <a:spcPct val="100000"/>
              </a:lnSpc>
              <a:spcBef>
                <a:spcPts val="0"/>
              </a:spcBef>
              <a:spcAft>
                <a:spcPts val="0"/>
              </a:spcAft>
              <a:buClr>
                <a:schemeClr val="lt2"/>
              </a:buClr>
              <a:buSzPts val="1400"/>
              <a:buFont typeface="Twentieth Century"/>
              <a:buNone/>
              <a:defRPr b="1" i="0" sz="1400" u="none">
                <a:solidFill>
                  <a:schemeClr val="lt2"/>
                </a:solidFill>
                <a:latin typeface="Twentieth Century"/>
                <a:ea typeface="Twentieth Century"/>
                <a:cs typeface="Twentieth Century"/>
                <a:sym typeface="Twentieth Century"/>
              </a:defRPr>
            </a:lvl6pPr>
            <a:lvl7pPr indent="0" lvl="6" marL="0" marR="0" rtl="0" algn="ctr">
              <a:lnSpc>
                <a:spcPct val="100000"/>
              </a:lnSpc>
              <a:spcBef>
                <a:spcPts val="0"/>
              </a:spcBef>
              <a:spcAft>
                <a:spcPts val="0"/>
              </a:spcAft>
              <a:buClr>
                <a:schemeClr val="lt2"/>
              </a:buClr>
              <a:buSzPts val="1400"/>
              <a:buFont typeface="Twentieth Century"/>
              <a:buNone/>
              <a:defRPr b="1" i="0" sz="1400" u="none">
                <a:solidFill>
                  <a:schemeClr val="lt2"/>
                </a:solidFill>
                <a:latin typeface="Twentieth Century"/>
                <a:ea typeface="Twentieth Century"/>
                <a:cs typeface="Twentieth Century"/>
                <a:sym typeface="Twentieth Century"/>
              </a:defRPr>
            </a:lvl7pPr>
            <a:lvl8pPr indent="0" lvl="7" marL="0" marR="0" rtl="0" algn="ctr">
              <a:lnSpc>
                <a:spcPct val="100000"/>
              </a:lnSpc>
              <a:spcBef>
                <a:spcPts val="0"/>
              </a:spcBef>
              <a:spcAft>
                <a:spcPts val="0"/>
              </a:spcAft>
              <a:buClr>
                <a:schemeClr val="lt2"/>
              </a:buClr>
              <a:buSzPts val="1400"/>
              <a:buFont typeface="Twentieth Century"/>
              <a:buNone/>
              <a:defRPr b="1" i="0" sz="1400" u="none">
                <a:solidFill>
                  <a:schemeClr val="lt2"/>
                </a:solidFill>
                <a:latin typeface="Twentieth Century"/>
                <a:ea typeface="Twentieth Century"/>
                <a:cs typeface="Twentieth Century"/>
                <a:sym typeface="Twentieth Century"/>
              </a:defRPr>
            </a:lvl8pPr>
            <a:lvl9pPr indent="0" lvl="8" marL="0" marR="0" rtl="0" algn="ctr">
              <a:lnSpc>
                <a:spcPct val="100000"/>
              </a:lnSpc>
              <a:spcBef>
                <a:spcPts val="0"/>
              </a:spcBef>
              <a:spcAft>
                <a:spcPts val="0"/>
              </a:spcAft>
              <a:buClr>
                <a:schemeClr val="lt2"/>
              </a:buClr>
              <a:buSzPts val="1400"/>
              <a:buFont typeface="Twentieth Century"/>
              <a:buNone/>
              <a:defRPr b="1" i="0" sz="1400" u="none">
                <a:solidFill>
                  <a:schemeClr val="lt2"/>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b="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6"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2" name="Shape 72"/>
        <p:cNvGrpSpPr/>
        <p:nvPr/>
      </p:nvGrpSpPr>
      <p:grpSpPr>
        <a:xfrm>
          <a:off x="0" y="0"/>
          <a:ext cx="0" cy="0"/>
          <a:chOff x="0" y="0"/>
          <a:chExt cx="0" cy="0"/>
        </a:xfrm>
      </p:grpSpPr>
      <p:sp>
        <p:nvSpPr>
          <p:cNvPr id="73" name="Google Shape;73;p31"/>
          <p:cNvSpPr txBox="1"/>
          <p:nvPr/>
        </p:nvSpPr>
        <p:spPr>
          <a:xfrm>
            <a:off x="0" y="1235075"/>
            <a:ext cx="9144000" cy="319087"/>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74" name="Google Shape;74;p31"/>
          <p:cNvSpPr txBox="1"/>
          <p:nvPr/>
        </p:nvSpPr>
        <p:spPr>
          <a:xfrm>
            <a:off x="0" y="1279525"/>
            <a:ext cx="533400" cy="2286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75" name="Google Shape;75;p31"/>
          <p:cNvSpPr txBox="1"/>
          <p:nvPr/>
        </p:nvSpPr>
        <p:spPr>
          <a:xfrm>
            <a:off x="590550" y="1279525"/>
            <a:ext cx="8553450" cy="2286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76" name="Google Shape;76;p31"/>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9pPr>
          </a:lstStyle>
          <a:p/>
        </p:txBody>
      </p:sp>
      <p:sp>
        <p:nvSpPr>
          <p:cNvPr id="77" name="Google Shape;77;p31"/>
          <p:cNvSpPr txBox="1"/>
          <p:nvPr>
            <p:ph idx="1" type="body"/>
          </p:nvPr>
        </p:nvSpPr>
        <p:spPr>
          <a:xfrm>
            <a:off x="612775" y="1600200"/>
            <a:ext cx="8153400" cy="4525962"/>
          </a:xfrm>
          <a:prstGeom prst="rect">
            <a:avLst/>
          </a:prstGeom>
          <a:noFill/>
          <a:ln>
            <a:noFill/>
          </a:ln>
        </p:spPr>
        <p:txBody>
          <a:bodyPr anchorCtr="0" anchor="t" bIns="45700" lIns="91425" spcFirstLastPara="1" rIns="91425" wrap="square" tIns="45700">
            <a:noAutofit/>
          </a:bodyPr>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Twentieth Century"/>
                <a:ea typeface="Twentieth Century"/>
                <a:cs typeface="Twentieth Century"/>
                <a:sym typeface="Twentieth Century"/>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Twentieth Century"/>
                <a:ea typeface="Twentieth Century"/>
                <a:cs typeface="Twentieth Century"/>
                <a:sym typeface="Twentieth Century"/>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Twentieth Century"/>
                <a:ea typeface="Twentieth Century"/>
                <a:cs typeface="Twentieth Century"/>
                <a:sym typeface="Twentieth Century"/>
              </a:defRPr>
            </a:lvl3pPr>
            <a:lvl4pPr indent="-323850" lvl="3" marL="1828800" marR="0" rtl="0" algn="l">
              <a:spcBef>
                <a:spcPts val="400"/>
              </a:spcBef>
              <a:spcAft>
                <a:spcPts val="0"/>
              </a:spcAft>
              <a:buClr>
                <a:srgbClr val="A5AB81"/>
              </a:buClr>
              <a:buSzPts val="1500"/>
              <a:buFont typeface="Noto Sans Symbols"/>
              <a:buChar char="■"/>
              <a:defRPr b="0" i="0" sz="2000" u="none" cap="none" strike="noStrike">
                <a:solidFill>
                  <a:schemeClr val="dk1"/>
                </a:solidFill>
                <a:latin typeface="Twentieth Century"/>
                <a:ea typeface="Twentieth Century"/>
                <a:cs typeface="Twentieth Century"/>
                <a:sym typeface="Twentieth Century"/>
              </a:defRPr>
            </a:lvl4pPr>
            <a:lvl5pPr indent="-311150" lvl="4" marL="2286000" marR="0" rtl="0" algn="l">
              <a:spcBef>
                <a:spcPts val="400"/>
              </a:spcBef>
              <a:spcAft>
                <a:spcPts val="0"/>
              </a:spcAft>
              <a:buClr>
                <a:srgbClr val="D8B25C"/>
              </a:buClr>
              <a:buSzPts val="1300"/>
              <a:buFont typeface="Noto Sans Symbols"/>
              <a:buChar char="■"/>
              <a:defRPr b="0" i="0" sz="2000" u="none" cap="none" strike="noStrike">
                <a:solidFill>
                  <a:schemeClr val="dk1"/>
                </a:solidFill>
                <a:latin typeface="Twentieth Century"/>
                <a:ea typeface="Twentieth Century"/>
                <a:cs typeface="Twentieth Century"/>
                <a:sym typeface="Twentieth Century"/>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9pPr>
          </a:lstStyle>
          <a:p/>
        </p:txBody>
      </p:sp>
      <p:sp>
        <p:nvSpPr>
          <p:cNvPr id="78" name="Google Shape;78;p31"/>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400" u="none">
                <a:solidFill>
                  <a:schemeClr val="dk2"/>
                </a:solidFill>
                <a:latin typeface="Twentieth Century"/>
                <a:ea typeface="Twentieth Century"/>
                <a:cs typeface="Twentieth Century"/>
                <a:sym typeface="Twentieth Century"/>
              </a:defRPr>
            </a:lvl1pPr>
            <a:lvl2pPr lvl="1"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79" name="Google Shape;79;p31"/>
          <p:cNvSpPr txBox="1"/>
          <p:nvPr>
            <p:ph idx="12" type="sldNum"/>
          </p:nvPr>
        </p:nvSpPr>
        <p:spPr>
          <a:xfrm>
            <a:off x="0" y="1271587"/>
            <a:ext cx="533400" cy="244475"/>
          </a:xfrm>
          <a:prstGeom prst="rect">
            <a:avLst/>
          </a:prstGeom>
          <a:noFill/>
          <a:ln>
            <a:noFill/>
          </a:ln>
        </p:spPr>
        <p:txBody>
          <a:bodyPr anchorCtr="0" anchor="ctr" bIns="45700" lIns="91425" spcFirstLastPara="1" rIns="91425" wrap="square" tIns="45700">
            <a:normAutofit/>
          </a:bodyPr>
          <a:lstStyle>
            <a:lvl1pPr indent="0" lvl="0"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1pPr>
            <a:lvl2pPr indent="0" lvl="1"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2pPr>
            <a:lvl3pPr indent="0" lvl="2"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3pPr>
            <a:lvl4pPr indent="0" lvl="3"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4pPr>
            <a:lvl5pPr indent="0" lvl="4"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5pPr>
            <a:lvl6pPr indent="0" lvl="5"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6pPr>
            <a:lvl7pPr indent="0" lvl="6"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7pPr>
            <a:lvl8pPr indent="0" lvl="7"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8pPr>
            <a:lvl9pPr indent="0" lvl="8"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b="0">
              <a:solidFill>
                <a:srgbClr val="000000"/>
              </a:solidFill>
              <a:latin typeface="Arial"/>
              <a:ea typeface="Arial"/>
              <a:cs typeface="Arial"/>
              <a:sym typeface="Arial"/>
            </a:endParaRPr>
          </a:p>
        </p:txBody>
      </p:sp>
      <p:sp>
        <p:nvSpPr>
          <p:cNvPr id="80" name="Google Shape;80;p31"/>
          <p:cNvSpPr txBox="1"/>
          <p:nvPr>
            <p:ph idx="11" type="ftr"/>
          </p:nvPr>
        </p:nvSpPr>
        <p:spPr>
          <a:xfrm>
            <a:off x="609600" y="6248400"/>
            <a:ext cx="5421312"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Twentieth Century"/>
                <a:ea typeface="Twentieth Century"/>
                <a:cs typeface="Twentieth Century"/>
                <a:sym typeface="Twentieth Century"/>
              </a:defRPr>
            </a:lvl1pPr>
            <a:lvl2pPr lvl="1"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Tree>
  </p:cSld>
  <p:clrMap accent1="accent1" accent2="accent2" accent3="accent3" accent4="accent4" accent5="accent5" accent6="accent6" bg1="lt1" bg2="dk2" tx1="dk1" tx2="lt2" folHlink="folHlink" hlink="hlink"/>
  <p:sldLayoutIdLst>
    <p:sldLayoutId id="214748365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 name="Shape 88"/>
        <p:cNvGrpSpPr/>
        <p:nvPr/>
      </p:nvGrpSpPr>
      <p:grpSpPr>
        <a:xfrm>
          <a:off x="0" y="0"/>
          <a:ext cx="0" cy="0"/>
          <a:chOff x="0" y="0"/>
          <a:chExt cx="0" cy="0"/>
        </a:xfrm>
      </p:grpSpPr>
      <p:sp>
        <p:nvSpPr>
          <p:cNvPr id="89" name="Google Shape;89;p33"/>
          <p:cNvSpPr txBox="1"/>
          <p:nvPr/>
        </p:nvSpPr>
        <p:spPr>
          <a:xfrm>
            <a:off x="0" y="1235075"/>
            <a:ext cx="9144000" cy="319087"/>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90" name="Google Shape;90;p33"/>
          <p:cNvSpPr txBox="1"/>
          <p:nvPr/>
        </p:nvSpPr>
        <p:spPr>
          <a:xfrm>
            <a:off x="0" y="1279525"/>
            <a:ext cx="533400" cy="2286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91" name="Google Shape;91;p33"/>
          <p:cNvSpPr txBox="1"/>
          <p:nvPr/>
        </p:nvSpPr>
        <p:spPr>
          <a:xfrm>
            <a:off x="590550" y="1279525"/>
            <a:ext cx="8553450" cy="2286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92" name="Google Shape;92;p33"/>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9pPr>
          </a:lstStyle>
          <a:p/>
        </p:txBody>
      </p:sp>
      <p:sp>
        <p:nvSpPr>
          <p:cNvPr id="93" name="Google Shape;93;p33"/>
          <p:cNvSpPr txBox="1"/>
          <p:nvPr>
            <p:ph idx="1" type="body"/>
          </p:nvPr>
        </p:nvSpPr>
        <p:spPr>
          <a:xfrm>
            <a:off x="612775" y="1600200"/>
            <a:ext cx="8153400" cy="4525962"/>
          </a:xfrm>
          <a:prstGeom prst="rect">
            <a:avLst/>
          </a:prstGeom>
          <a:noFill/>
          <a:ln>
            <a:noFill/>
          </a:ln>
        </p:spPr>
        <p:txBody>
          <a:bodyPr anchorCtr="0" anchor="t" bIns="45700" lIns="91425" spcFirstLastPara="1" rIns="91425" wrap="square" tIns="45700">
            <a:noAutofit/>
          </a:bodyPr>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Twentieth Century"/>
                <a:ea typeface="Twentieth Century"/>
                <a:cs typeface="Twentieth Century"/>
                <a:sym typeface="Twentieth Century"/>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Twentieth Century"/>
                <a:ea typeface="Twentieth Century"/>
                <a:cs typeface="Twentieth Century"/>
                <a:sym typeface="Twentieth Century"/>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Twentieth Century"/>
                <a:ea typeface="Twentieth Century"/>
                <a:cs typeface="Twentieth Century"/>
                <a:sym typeface="Twentieth Century"/>
              </a:defRPr>
            </a:lvl3pPr>
            <a:lvl4pPr indent="-323850" lvl="3" marL="1828800" marR="0" rtl="0" algn="l">
              <a:spcBef>
                <a:spcPts val="400"/>
              </a:spcBef>
              <a:spcAft>
                <a:spcPts val="0"/>
              </a:spcAft>
              <a:buClr>
                <a:srgbClr val="A5AB81"/>
              </a:buClr>
              <a:buSzPts val="1500"/>
              <a:buFont typeface="Noto Sans Symbols"/>
              <a:buChar char="■"/>
              <a:defRPr b="0" i="0" sz="2000" u="none" cap="none" strike="noStrike">
                <a:solidFill>
                  <a:schemeClr val="dk1"/>
                </a:solidFill>
                <a:latin typeface="Twentieth Century"/>
                <a:ea typeface="Twentieth Century"/>
                <a:cs typeface="Twentieth Century"/>
                <a:sym typeface="Twentieth Century"/>
              </a:defRPr>
            </a:lvl4pPr>
            <a:lvl5pPr indent="-311150" lvl="4" marL="2286000" marR="0" rtl="0" algn="l">
              <a:spcBef>
                <a:spcPts val="400"/>
              </a:spcBef>
              <a:spcAft>
                <a:spcPts val="0"/>
              </a:spcAft>
              <a:buClr>
                <a:srgbClr val="D8B25C"/>
              </a:buClr>
              <a:buSzPts val="1300"/>
              <a:buFont typeface="Noto Sans Symbols"/>
              <a:buChar char="■"/>
              <a:defRPr b="0" i="0" sz="2000" u="none" cap="none" strike="noStrike">
                <a:solidFill>
                  <a:schemeClr val="dk1"/>
                </a:solidFill>
                <a:latin typeface="Twentieth Century"/>
                <a:ea typeface="Twentieth Century"/>
                <a:cs typeface="Twentieth Century"/>
                <a:sym typeface="Twentieth Century"/>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9pPr>
          </a:lstStyle>
          <a:p/>
        </p:txBody>
      </p:sp>
      <p:sp>
        <p:nvSpPr>
          <p:cNvPr id="94" name="Google Shape;94;p33"/>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400" u="none">
                <a:solidFill>
                  <a:schemeClr val="dk2"/>
                </a:solidFill>
                <a:latin typeface="Twentieth Century"/>
                <a:ea typeface="Twentieth Century"/>
                <a:cs typeface="Twentieth Century"/>
                <a:sym typeface="Twentieth Century"/>
              </a:defRPr>
            </a:lvl1pPr>
            <a:lvl2pPr lvl="1"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95" name="Google Shape;95;p33"/>
          <p:cNvSpPr txBox="1"/>
          <p:nvPr>
            <p:ph idx="12" type="sldNum"/>
          </p:nvPr>
        </p:nvSpPr>
        <p:spPr>
          <a:xfrm>
            <a:off x="0" y="1271587"/>
            <a:ext cx="533400" cy="244475"/>
          </a:xfrm>
          <a:prstGeom prst="rect">
            <a:avLst/>
          </a:prstGeom>
          <a:noFill/>
          <a:ln>
            <a:noFill/>
          </a:ln>
        </p:spPr>
        <p:txBody>
          <a:bodyPr anchorCtr="0" anchor="ctr" bIns="45700" lIns="91425" spcFirstLastPara="1" rIns="91425" wrap="square" tIns="45700">
            <a:normAutofit/>
          </a:bodyPr>
          <a:lstStyle>
            <a:lvl1pPr indent="0" lvl="0"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1pPr>
            <a:lvl2pPr indent="0" lvl="1"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2pPr>
            <a:lvl3pPr indent="0" lvl="2"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3pPr>
            <a:lvl4pPr indent="0" lvl="3"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4pPr>
            <a:lvl5pPr indent="0" lvl="4"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5pPr>
            <a:lvl6pPr indent="0" lvl="5"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6pPr>
            <a:lvl7pPr indent="0" lvl="6"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7pPr>
            <a:lvl8pPr indent="0" lvl="7"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8pPr>
            <a:lvl9pPr indent="0" lvl="8"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b="0">
              <a:solidFill>
                <a:srgbClr val="000000"/>
              </a:solidFill>
              <a:latin typeface="Arial"/>
              <a:ea typeface="Arial"/>
              <a:cs typeface="Arial"/>
              <a:sym typeface="Arial"/>
            </a:endParaRPr>
          </a:p>
        </p:txBody>
      </p:sp>
      <p:sp>
        <p:nvSpPr>
          <p:cNvPr id="96" name="Google Shape;96;p33"/>
          <p:cNvSpPr txBox="1"/>
          <p:nvPr>
            <p:ph idx="11" type="ftr"/>
          </p:nvPr>
        </p:nvSpPr>
        <p:spPr>
          <a:xfrm>
            <a:off x="609600" y="6248400"/>
            <a:ext cx="5421312"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Twentieth Century"/>
                <a:ea typeface="Twentieth Century"/>
                <a:cs typeface="Twentieth Century"/>
                <a:sym typeface="Twentieth Century"/>
              </a:defRPr>
            </a:lvl1pPr>
            <a:lvl2pPr lvl="1"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Tree>
  </p:cSld>
  <p:clrMap accent1="accent1" accent2="accent2" accent3="accent3" accent4="accent4" accent5="accent5" accent6="accent6" bg1="lt1" bg2="dk2" tx1="dk1" tx2="lt2" folHlink="folHlink" hlink="hlink"/>
  <p:sldLayoutIdLst>
    <p:sldLayoutId id="2147483660"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6" name="Shape 106"/>
        <p:cNvGrpSpPr/>
        <p:nvPr/>
      </p:nvGrpSpPr>
      <p:grpSpPr>
        <a:xfrm>
          <a:off x="0" y="0"/>
          <a:ext cx="0" cy="0"/>
          <a:chOff x="0" y="0"/>
          <a:chExt cx="0" cy="0"/>
        </a:xfrm>
      </p:grpSpPr>
      <p:sp>
        <p:nvSpPr>
          <p:cNvPr id="107" name="Google Shape;107;p35"/>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9pPr>
          </a:lstStyle>
          <a:p/>
        </p:txBody>
      </p:sp>
      <p:sp>
        <p:nvSpPr>
          <p:cNvPr id="108" name="Google Shape;108;p35"/>
          <p:cNvSpPr txBox="1"/>
          <p:nvPr>
            <p:ph idx="1" type="body"/>
          </p:nvPr>
        </p:nvSpPr>
        <p:spPr>
          <a:xfrm>
            <a:off x="612775" y="1600200"/>
            <a:ext cx="8153400" cy="4525962"/>
          </a:xfrm>
          <a:prstGeom prst="rect">
            <a:avLst/>
          </a:prstGeom>
          <a:noFill/>
          <a:ln>
            <a:noFill/>
          </a:ln>
        </p:spPr>
        <p:txBody>
          <a:bodyPr anchorCtr="0" anchor="t" bIns="45700" lIns="91425" spcFirstLastPara="1" rIns="91425" wrap="square" tIns="45700">
            <a:noAutofit/>
          </a:bodyPr>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Twentieth Century"/>
                <a:ea typeface="Twentieth Century"/>
                <a:cs typeface="Twentieth Century"/>
                <a:sym typeface="Twentieth Century"/>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Twentieth Century"/>
                <a:ea typeface="Twentieth Century"/>
                <a:cs typeface="Twentieth Century"/>
                <a:sym typeface="Twentieth Century"/>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Twentieth Century"/>
                <a:ea typeface="Twentieth Century"/>
                <a:cs typeface="Twentieth Century"/>
                <a:sym typeface="Twentieth Century"/>
              </a:defRPr>
            </a:lvl3pPr>
            <a:lvl4pPr indent="-323850" lvl="3" marL="1828800" marR="0" rtl="0" algn="l">
              <a:spcBef>
                <a:spcPts val="400"/>
              </a:spcBef>
              <a:spcAft>
                <a:spcPts val="0"/>
              </a:spcAft>
              <a:buClr>
                <a:srgbClr val="A5AB81"/>
              </a:buClr>
              <a:buSzPts val="1500"/>
              <a:buFont typeface="Noto Sans Symbols"/>
              <a:buChar char="■"/>
              <a:defRPr b="0" i="0" sz="2000" u="none" cap="none" strike="noStrike">
                <a:solidFill>
                  <a:schemeClr val="dk1"/>
                </a:solidFill>
                <a:latin typeface="Twentieth Century"/>
                <a:ea typeface="Twentieth Century"/>
                <a:cs typeface="Twentieth Century"/>
                <a:sym typeface="Twentieth Century"/>
              </a:defRPr>
            </a:lvl4pPr>
            <a:lvl5pPr indent="-311150" lvl="4" marL="2286000" marR="0" rtl="0" algn="l">
              <a:spcBef>
                <a:spcPts val="400"/>
              </a:spcBef>
              <a:spcAft>
                <a:spcPts val="0"/>
              </a:spcAft>
              <a:buClr>
                <a:srgbClr val="D8B25C"/>
              </a:buClr>
              <a:buSzPts val="1300"/>
              <a:buFont typeface="Noto Sans Symbols"/>
              <a:buChar char="■"/>
              <a:defRPr b="0" i="0" sz="2000" u="none" cap="none" strike="noStrike">
                <a:solidFill>
                  <a:schemeClr val="dk1"/>
                </a:solidFill>
                <a:latin typeface="Twentieth Century"/>
                <a:ea typeface="Twentieth Century"/>
                <a:cs typeface="Twentieth Century"/>
                <a:sym typeface="Twentieth Century"/>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9pPr>
          </a:lstStyle>
          <a:p/>
        </p:txBody>
      </p:sp>
      <p:sp>
        <p:nvSpPr>
          <p:cNvPr id="109" name="Google Shape;109;p35"/>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400" u="none">
                <a:solidFill>
                  <a:schemeClr val="dk2"/>
                </a:solidFill>
                <a:latin typeface="Twentieth Century"/>
                <a:ea typeface="Twentieth Century"/>
                <a:cs typeface="Twentieth Century"/>
                <a:sym typeface="Twentieth Century"/>
              </a:defRPr>
            </a:lvl1pPr>
            <a:lvl2pPr lvl="1"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10" name="Google Shape;110;p35"/>
          <p:cNvSpPr txBox="1"/>
          <p:nvPr>
            <p:ph idx="11" type="ftr"/>
          </p:nvPr>
        </p:nvSpPr>
        <p:spPr>
          <a:xfrm>
            <a:off x="609600" y="6248400"/>
            <a:ext cx="5421312"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Twentieth Century"/>
                <a:ea typeface="Twentieth Century"/>
                <a:cs typeface="Twentieth Century"/>
                <a:sym typeface="Twentieth Century"/>
              </a:defRPr>
            </a:lvl1pPr>
            <a:lvl2pPr lvl="1"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11" name="Google Shape;111;p35"/>
          <p:cNvSpPr txBox="1"/>
          <p:nvPr>
            <p:ph idx="12" type="sldNum"/>
          </p:nvPr>
        </p:nvSpPr>
        <p:spPr>
          <a:xfrm>
            <a:off x="0" y="6248400"/>
            <a:ext cx="533400" cy="381000"/>
          </a:xfrm>
          <a:prstGeom prst="rect">
            <a:avLst/>
          </a:prstGeom>
          <a:noFill/>
          <a:ln>
            <a:noFill/>
          </a:ln>
        </p:spPr>
        <p:txBody>
          <a:bodyPr anchorCtr="0" anchor="ctr" bIns="45700" lIns="91425" spcFirstLastPara="1" rIns="91425" wrap="square" tIns="45700">
            <a:normAutofit/>
          </a:bodyPr>
          <a:lstStyle>
            <a:lvl1pPr indent="0" lvl="0" marL="0" marR="0" rtl="0" algn="ctr">
              <a:lnSpc>
                <a:spcPct val="100000"/>
              </a:lnSpc>
              <a:spcBef>
                <a:spcPts val="0"/>
              </a:spcBef>
              <a:spcAft>
                <a:spcPts val="0"/>
              </a:spcAft>
              <a:buClr>
                <a:schemeClr val="dk2"/>
              </a:buClr>
              <a:buSzPts val="1400"/>
              <a:buFont typeface="Twentieth Century"/>
              <a:buNone/>
              <a:defRPr b="1" i="0" sz="1400" u="none">
                <a:solidFill>
                  <a:schemeClr val="dk2"/>
                </a:solidFill>
                <a:latin typeface="Twentieth Century"/>
                <a:ea typeface="Twentieth Century"/>
                <a:cs typeface="Twentieth Century"/>
                <a:sym typeface="Twentieth Century"/>
              </a:defRPr>
            </a:lvl1pPr>
            <a:lvl2pPr indent="0" lvl="1" marL="0" marR="0" rtl="0" algn="ctr">
              <a:lnSpc>
                <a:spcPct val="100000"/>
              </a:lnSpc>
              <a:spcBef>
                <a:spcPts val="0"/>
              </a:spcBef>
              <a:spcAft>
                <a:spcPts val="0"/>
              </a:spcAft>
              <a:buClr>
                <a:schemeClr val="dk2"/>
              </a:buClr>
              <a:buSzPts val="1400"/>
              <a:buFont typeface="Twentieth Century"/>
              <a:buNone/>
              <a:defRPr b="1" i="0" sz="1400" u="none">
                <a:solidFill>
                  <a:schemeClr val="dk2"/>
                </a:solidFill>
                <a:latin typeface="Twentieth Century"/>
                <a:ea typeface="Twentieth Century"/>
                <a:cs typeface="Twentieth Century"/>
                <a:sym typeface="Twentieth Century"/>
              </a:defRPr>
            </a:lvl2pPr>
            <a:lvl3pPr indent="0" lvl="2" marL="0" marR="0" rtl="0" algn="ctr">
              <a:lnSpc>
                <a:spcPct val="100000"/>
              </a:lnSpc>
              <a:spcBef>
                <a:spcPts val="0"/>
              </a:spcBef>
              <a:spcAft>
                <a:spcPts val="0"/>
              </a:spcAft>
              <a:buClr>
                <a:schemeClr val="dk2"/>
              </a:buClr>
              <a:buSzPts val="1400"/>
              <a:buFont typeface="Twentieth Century"/>
              <a:buNone/>
              <a:defRPr b="1" i="0" sz="1400" u="none">
                <a:solidFill>
                  <a:schemeClr val="dk2"/>
                </a:solidFill>
                <a:latin typeface="Twentieth Century"/>
                <a:ea typeface="Twentieth Century"/>
                <a:cs typeface="Twentieth Century"/>
                <a:sym typeface="Twentieth Century"/>
              </a:defRPr>
            </a:lvl3pPr>
            <a:lvl4pPr indent="0" lvl="3" marL="0" marR="0" rtl="0" algn="ctr">
              <a:lnSpc>
                <a:spcPct val="100000"/>
              </a:lnSpc>
              <a:spcBef>
                <a:spcPts val="0"/>
              </a:spcBef>
              <a:spcAft>
                <a:spcPts val="0"/>
              </a:spcAft>
              <a:buClr>
                <a:schemeClr val="dk2"/>
              </a:buClr>
              <a:buSzPts val="1400"/>
              <a:buFont typeface="Twentieth Century"/>
              <a:buNone/>
              <a:defRPr b="1" i="0" sz="1400" u="none">
                <a:solidFill>
                  <a:schemeClr val="dk2"/>
                </a:solidFill>
                <a:latin typeface="Twentieth Century"/>
                <a:ea typeface="Twentieth Century"/>
                <a:cs typeface="Twentieth Century"/>
                <a:sym typeface="Twentieth Century"/>
              </a:defRPr>
            </a:lvl4pPr>
            <a:lvl5pPr indent="0" lvl="4" marL="0" marR="0" rtl="0" algn="ctr">
              <a:lnSpc>
                <a:spcPct val="100000"/>
              </a:lnSpc>
              <a:spcBef>
                <a:spcPts val="0"/>
              </a:spcBef>
              <a:spcAft>
                <a:spcPts val="0"/>
              </a:spcAft>
              <a:buClr>
                <a:schemeClr val="dk2"/>
              </a:buClr>
              <a:buSzPts val="1400"/>
              <a:buFont typeface="Twentieth Century"/>
              <a:buNone/>
              <a:defRPr b="1" i="0" sz="1400" u="none">
                <a:solidFill>
                  <a:schemeClr val="dk2"/>
                </a:solidFill>
                <a:latin typeface="Twentieth Century"/>
                <a:ea typeface="Twentieth Century"/>
                <a:cs typeface="Twentieth Century"/>
                <a:sym typeface="Twentieth Century"/>
              </a:defRPr>
            </a:lvl5pPr>
            <a:lvl6pPr indent="0" lvl="5" marL="0" marR="0" rtl="0" algn="ctr">
              <a:lnSpc>
                <a:spcPct val="100000"/>
              </a:lnSpc>
              <a:spcBef>
                <a:spcPts val="0"/>
              </a:spcBef>
              <a:spcAft>
                <a:spcPts val="0"/>
              </a:spcAft>
              <a:buClr>
                <a:schemeClr val="dk2"/>
              </a:buClr>
              <a:buSzPts val="1400"/>
              <a:buFont typeface="Twentieth Century"/>
              <a:buNone/>
              <a:defRPr b="1" i="0" sz="1400" u="none">
                <a:solidFill>
                  <a:schemeClr val="dk2"/>
                </a:solidFill>
                <a:latin typeface="Twentieth Century"/>
                <a:ea typeface="Twentieth Century"/>
                <a:cs typeface="Twentieth Century"/>
                <a:sym typeface="Twentieth Century"/>
              </a:defRPr>
            </a:lvl6pPr>
            <a:lvl7pPr indent="0" lvl="6" marL="0" marR="0" rtl="0" algn="ctr">
              <a:lnSpc>
                <a:spcPct val="100000"/>
              </a:lnSpc>
              <a:spcBef>
                <a:spcPts val="0"/>
              </a:spcBef>
              <a:spcAft>
                <a:spcPts val="0"/>
              </a:spcAft>
              <a:buClr>
                <a:schemeClr val="dk2"/>
              </a:buClr>
              <a:buSzPts val="1400"/>
              <a:buFont typeface="Twentieth Century"/>
              <a:buNone/>
              <a:defRPr b="1" i="0" sz="1400" u="none">
                <a:solidFill>
                  <a:schemeClr val="dk2"/>
                </a:solidFill>
                <a:latin typeface="Twentieth Century"/>
                <a:ea typeface="Twentieth Century"/>
                <a:cs typeface="Twentieth Century"/>
                <a:sym typeface="Twentieth Century"/>
              </a:defRPr>
            </a:lvl7pPr>
            <a:lvl8pPr indent="0" lvl="7" marL="0" marR="0" rtl="0" algn="ctr">
              <a:lnSpc>
                <a:spcPct val="100000"/>
              </a:lnSpc>
              <a:spcBef>
                <a:spcPts val="0"/>
              </a:spcBef>
              <a:spcAft>
                <a:spcPts val="0"/>
              </a:spcAft>
              <a:buClr>
                <a:schemeClr val="dk2"/>
              </a:buClr>
              <a:buSzPts val="1400"/>
              <a:buFont typeface="Twentieth Century"/>
              <a:buNone/>
              <a:defRPr b="1" i="0" sz="1400" u="none">
                <a:solidFill>
                  <a:schemeClr val="dk2"/>
                </a:solidFill>
                <a:latin typeface="Twentieth Century"/>
                <a:ea typeface="Twentieth Century"/>
                <a:cs typeface="Twentieth Century"/>
                <a:sym typeface="Twentieth Century"/>
              </a:defRPr>
            </a:lvl8pPr>
            <a:lvl9pPr indent="0" lvl="8" marL="0" marR="0" rtl="0" algn="ctr">
              <a:lnSpc>
                <a:spcPct val="100000"/>
              </a:lnSpc>
              <a:spcBef>
                <a:spcPts val="0"/>
              </a:spcBef>
              <a:spcAft>
                <a:spcPts val="0"/>
              </a:spcAft>
              <a:buClr>
                <a:schemeClr val="dk2"/>
              </a:buClr>
              <a:buSzPts val="1400"/>
              <a:buFont typeface="Twentieth Century"/>
              <a:buNone/>
              <a:defRPr b="1" i="0" sz="1400" u="none">
                <a:solidFill>
                  <a:schemeClr val="dk2"/>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b="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2"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16" name="Shape 116"/>
        <p:cNvGrpSpPr/>
        <p:nvPr/>
      </p:nvGrpSpPr>
      <p:grpSpPr>
        <a:xfrm>
          <a:off x="0" y="0"/>
          <a:ext cx="0" cy="0"/>
          <a:chOff x="0" y="0"/>
          <a:chExt cx="0" cy="0"/>
        </a:xfrm>
      </p:grpSpPr>
      <p:sp>
        <p:nvSpPr>
          <p:cNvPr id="117" name="Google Shape;117;p37"/>
          <p:cNvSpPr txBox="1"/>
          <p:nvPr/>
        </p:nvSpPr>
        <p:spPr>
          <a:xfrm>
            <a:off x="-9525" y="4572000"/>
            <a:ext cx="9144000" cy="887412"/>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118" name="Google Shape;118;p37"/>
          <p:cNvSpPr txBox="1"/>
          <p:nvPr/>
        </p:nvSpPr>
        <p:spPr>
          <a:xfrm>
            <a:off x="-9525" y="4664075"/>
            <a:ext cx="1463675" cy="71278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119" name="Google Shape;119;p37"/>
          <p:cNvSpPr txBox="1"/>
          <p:nvPr/>
        </p:nvSpPr>
        <p:spPr>
          <a:xfrm>
            <a:off x="1544637" y="4654550"/>
            <a:ext cx="7599362" cy="71278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120" name="Google Shape;120;p37"/>
          <p:cNvSpPr txBox="1"/>
          <p:nvPr/>
        </p:nvSpPr>
        <p:spPr>
          <a:xfrm>
            <a:off x="1447800" y="0"/>
            <a:ext cx="100012" cy="6867525"/>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121" name="Google Shape;121;p37"/>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9pPr>
          </a:lstStyle>
          <a:p/>
        </p:txBody>
      </p:sp>
      <p:sp>
        <p:nvSpPr>
          <p:cNvPr id="122" name="Google Shape;122;p37"/>
          <p:cNvSpPr txBox="1"/>
          <p:nvPr>
            <p:ph idx="1" type="body"/>
          </p:nvPr>
        </p:nvSpPr>
        <p:spPr>
          <a:xfrm>
            <a:off x="612775" y="1600200"/>
            <a:ext cx="8153400" cy="4525962"/>
          </a:xfrm>
          <a:prstGeom prst="rect">
            <a:avLst/>
          </a:prstGeom>
          <a:noFill/>
          <a:ln>
            <a:noFill/>
          </a:ln>
        </p:spPr>
        <p:txBody>
          <a:bodyPr anchorCtr="0" anchor="t" bIns="45700" lIns="91425" spcFirstLastPara="1" rIns="91425" wrap="square" tIns="45700">
            <a:noAutofit/>
          </a:bodyPr>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Twentieth Century"/>
                <a:ea typeface="Twentieth Century"/>
                <a:cs typeface="Twentieth Century"/>
                <a:sym typeface="Twentieth Century"/>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Twentieth Century"/>
                <a:ea typeface="Twentieth Century"/>
                <a:cs typeface="Twentieth Century"/>
                <a:sym typeface="Twentieth Century"/>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Twentieth Century"/>
                <a:ea typeface="Twentieth Century"/>
                <a:cs typeface="Twentieth Century"/>
                <a:sym typeface="Twentieth Century"/>
              </a:defRPr>
            </a:lvl3pPr>
            <a:lvl4pPr indent="-323850" lvl="3" marL="1828800" marR="0" rtl="0" algn="l">
              <a:spcBef>
                <a:spcPts val="400"/>
              </a:spcBef>
              <a:spcAft>
                <a:spcPts val="0"/>
              </a:spcAft>
              <a:buClr>
                <a:srgbClr val="A5AB81"/>
              </a:buClr>
              <a:buSzPts val="1500"/>
              <a:buFont typeface="Noto Sans Symbols"/>
              <a:buChar char="■"/>
              <a:defRPr b="0" i="0" sz="2000" u="none" cap="none" strike="noStrike">
                <a:solidFill>
                  <a:schemeClr val="dk1"/>
                </a:solidFill>
                <a:latin typeface="Twentieth Century"/>
                <a:ea typeface="Twentieth Century"/>
                <a:cs typeface="Twentieth Century"/>
                <a:sym typeface="Twentieth Century"/>
              </a:defRPr>
            </a:lvl4pPr>
            <a:lvl5pPr indent="-311150" lvl="4" marL="2286000" marR="0" rtl="0" algn="l">
              <a:spcBef>
                <a:spcPts val="400"/>
              </a:spcBef>
              <a:spcAft>
                <a:spcPts val="0"/>
              </a:spcAft>
              <a:buClr>
                <a:srgbClr val="D8B25C"/>
              </a:buClr>
              <a:buSzPts val="1300"/>
              <a:buFont typeface="Noto Sans Symbols"/>
              <a:buChar char="■"/>
              <a:defRPr b="0" i="0" sz="2000" u="none" cap="none" strike="noStrike">
                <a:solidFill>
                  <a:schemeClr val="dk1"/>
                </a:solidFill>
                <a:latin typeface="Twentieth Century"/>
                <a:ea typeface="Twentieth Century"/>
                <a:cs typeface="Twentieth Century"/>
                <a:sym typeface="Twentieth Century"/>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9pPr>
          </a:lstStyle>
          <a:p/>
        </p:txBody>
      </p:sp>
      <p:sp>
        <p:nvSpPr>
          <p:cNvPr id="123" name="Google Shape;123;p37"/>
          <p:cNvSpPr txBox="1"/>
          <p:nvPr>
            <p:ph idx="10" type="dt"/>
          </p:nvPr>
        </p:nvSpPr>
        <p:spPr>
          <a:xfrm>
            <a:off x="6248400" y="6248400"/>
            <a:ext cx="26670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400" u="none">
                <a:solidFill>
                  <a:schemeClr val="dk2"/>
                </a:solidFill>
                <a:latin typeface="Twentieth Century"/>
                <a:ea typeface="Twentieth Century"/>
                <a:cs typeface="Twentieth Century"/>
                <a:sym typeface="Twentieth Century"/>
              </a:defRPr>
            </a:lvl1pPr>
            <a:lvl2pPr lvl="1"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24" name="Google Shape;124;p37"/>
          <p:cNvSpPr txBox="1"/>
          <p:nvPr>
            <p:ph idx="12" type="sldNum"/>
          </p:nvPr>
        </p:nvSpPr>
        <p:spPr>
          <a:xfrm>
            <a:off x="0" y="4667250"/>
            <a:ext cx="1447800" cy="663575"/>
          </a:xfrm>
          <a:prstGeom prst="rect">
            <a:avLst/>
          </a:prstGeom>
          <a:noFill/>
          <a:ln>
            <a:noFill/>
          </a:ln>
        </p:spPr>
        <p:txBody>
          <a:bodyPr anchorCtr="0" anchor="ctr" bIns="45700" lIns="91425" spcFirstLastPara="1" rIns="91425" wrap="square" tIns="45700">
            <a:normAutofit/>
          </a:bodyPr>
          <a:lstStyle>
            <a:lvl1pPr indent="0" lvl="0" marL="0" marR="0" rtl="0" algn="ctr">
              <a:lnSpc>
                <a:spcPct val="100000"/>
              </a:lnSpc>
              <a:spcBef>
                <a:spcPts val="0"/>
              </a:spcBef>
              <a:spcAft>
                <a:spcPts val="0"/>
              </a:spcAft>
              <a:buClr>
                <a:srgbClr val="FFFFFF"/>
              </a:buClr>
              <a:buSzPts val="2800"/>
              <a:buFont typeface="Twentieth Century"/>
              <a:buNone/>
              <a:defRPr b="1" i="0" sz="2800" u="none">
                <a:solidFill>
                  <a:srgbClr val="FFFFFF"/>
                </a:solidFill>
                <a:latin typeface="Twentieth Century"/>
                <a:ea typeface="Twentieth Century"/>
                <a:cs typeface="Twentieth Century"/>
                <a:sym typeface="Twentieth Century"/>
              </a:defRPr>
            </a:lvl1pPr>
            <a:lvl2pPr indent="0" lvl="1" marL="0" marR="0" rtl="0" algn="ctr">
              <a:lnSpc>
                <a:spcPct val="100000"/>
              </a:lnSpc>
              <a:spcBef>
                <a:spcPts val="0"/>
              </a:spcBef>
              <a:spcAft>
                <a:spcPts val="0"/>
              </a:spcAft>
              <a:buClr>
                <a:srgbClr val="FFFFFF"/>
              </a:buClr>
              <a:buSzPts val="2800"/>
              <a:buFont typeface="Twentieth Century"/>
              <a:buNone/>
              <a:defRPr b="1" i="0" sz="2800" u="none">
                <a:solidFill>
                  <a:srgbClr val="FFFFFF"/>
                </a:solidFill>
                <a:latin typeface="Twentieth Century"/>
                <a:ea typeface="Twentieth Century"/>
                <a:cs typeface="Twentieth Century"/>
                <a:sym typeface="Twentieth Century"/>
              </a:defRPr>
            </a:lvl2pPr>
            <a:lvl3pPr indent="0" lvl="2" marL="0" marR="0" rtl="0" algn="ctr">
              <a:lnSpc>
                <a:spcPct val="100000"/>
              </a:lnSpc>
              <a:spcBef>
                <a:spcPts val="0"/>
              </a:spcBef>
              <a:spcAft>
                <a:spcPts val="0"/>
              </a:spcAft>
              <a:buClr>
                <a:srgbClr val="FFFFFF"/>
              </a:buClr>
              <a:buSzPts val="2800"/>
              <a:buFont typeface="Twentieth Century"/>
              <a:buNone/>
              <a:defRPr b="1" i="0" sz="2800" u="none">
                <a:solidFill>
                  <a:srgbClr val="FFFFFF"/>
                </a:solidFill>
                <a:latin typeface="Twentieth Century"/>
                <a:ea typeface="Twentieth Century"/>
                <a:cs typeface="Twentieth Century"/>
                <a:sym typeface="Twentieth Century"/>
              </a:defRPr>
            </a:lvl3pPr>
            <a:lvl4pPr indent="0" lvl="3" marL="0" marR="0" rtl="0" algn="ctr">
              <a:lnSpc>
                <a:spcPct val="100000"/>
              </a:lnSpc>
              <a:spcBef>
                <a:spcPts val="0"/>
              </a:spcBef>
              <a:spcAft>
                <a:spcPts val="0"/>
              </a:spcAft>
              <a:buClr>
                <a:srgbClr val="FFFFFF"/>
              </a:buClr>
              <a:buSzPts val="2800"/>
              <a:buFont typeface="Twentieth Century"/>
              <a:buNone/>
              <a:defRPr b="1" i="0" sz="2800" u="none">
                <a:solidFill>
                  <a:srgbClr val="FFFFFF"/>
                </a:solidFill>
                <a:latin typeface="Twentieth Century"/>
                <a:ea typeface="Twentieth Century"/>
                <a:cs typeface="Twentieth Century"/>
                <a:sym typeface="Twentieth Century"/>
              </a:defRPr>
            </a:lvl4pPr>
            <a:lvl5pPr indent="0" lvl="4" marL="0" marR="0" rtl="0" algn="ctr">
              <a:lnSpc>
                <a:spcPct val="100000"/>
              </a:lnSpc>
              <a:spcBef>
                <a:spcPts val="0"/>
              </a:spcBef>
              <a:spcAft>
                <a:spcPts val="0"/>
              </a:spcAft>
              <a:buClr>
                <a:srgbClr val="FFFFFF"/>
              </a:buClr>
              <a:buSzPts val="2800"/>
              <a:buFont typeface="Twentieth Century"/>
              <a:buNone/>
              <a:defRPr b="1" i="0" sz="2800" u="none">
                <a:solidFill>
                  <a:srgbClr val="FFFFFF"/>
                </a:solidFill>
                <a:latin typeface="Twentieth Century"/>
                <a:ea typeface="Twentieth Century"/>
                <a:cs typeface="Twentieth Century"/>
                <a:sym typeface="Twentieth Century"/>
              </a:defRPr>
            </a:lvl5pPr>
            <a:lvl6pPr indent="0" lvl="5" marL="0" marR="0" rtl="0" algn="ctr">
              <a:lnSpc>
                <a:spcPct val="100000"/>
              </a:lnSpc>
              <a:spcBef>
                <a:spcPts val="0"/>
              </a:spcBef>
              <a:spcAft>
                <a:spcPts val="0"/>
              </a:spcAft>
              <a:buClr>
                <a:srgbClr val="FFFFFF"/>
              </a:buClr>
              <a:buSzPts val="2800"/>
              <a:buFont typeface="Twentieth Century"/>
              <a:buNone/>
              <a:defRPr b="1" i="0" sz="2800" u="none">
                <a:solidFill>
                  <a:srgbClr val="FFFFFF"/>
                </a:solidFill>
                <a:latin typeface="Twentieth Century"/>
                <a:ea typeface="Twentieth Century"/>
                <a:cs typeface="Twentieth Century"/>
                <a:sym typeface="Twentieth Century"/>
              </a:defRPr>
            </a:lvl6pPr>
            <a:lvl7pPr indent="0" lvl="6" marL="0" marR="0" rtl="0" algn="ctr">
              <a:lnSpc>
                <a:spcPct val="100000"/>
              </a:lnSpc>
              <a:spcBef>
                <a:spcPts val="0"/>
              </a:spcBef>
              <a:spcAft>
                <a:spcPts val="0"/>
              </a:spcAft>
              <a:buClr>
                <a:srgbClr val="FFFFFF"/>
              </a:buClr>
              <a:buSzPts val="2800"/>
              <a:buFont typeface="Twentieth Century"/>
              <a:buNone/>
              <a:defRPr b="1" i="0" sz="2800" u="none">
                <a:solidFill>
                  <a:srgbClr val="FFFFFF"/>
                </a:solidFill>
                <a:latin typeface="Twentieth Century"/>
                <a:ea typeface="Twentieth Century"/>
                <a:cs typeface="Twentieth Century"/>
                <a:sym typeface="Twentieth Century"/>
              </a:defRPr>
            </a:lvl7pPr>
            <a:lvl8pPr indent="0" lvl="7" marL="0" marR="0" rtl="0" algn="ctr">
              <a:lnSpc>
                <a:spcPct val="100000"/>
              </a:lnSpc>
              <a:spcBef>
                <a:spcPts val="0"/>
              </a:spcBef>
              <a:spcAft>
                <a:spcPts val="0"/>
              </a:spcAft>
              <a:buClr>
                <a:srgbClr val="FFFFFF"/>
              </a:buClr>
              <a:buSzPts val="2800"/>
              <a:buFont typeface="Twentieth Century"/>
              <a:buNone/>
              <a:defRPr b="1" i="0" sz="2800" u="none">
                <a:solidFill>
                  <a:srgbClr val="FFFFFF"/>
                </a:solidFill>
                <a:latin typeface="Twentieth Century"/>
                <a:ea typeface="Twentieth Century"/>
                <a:cs typeface="Twentieth Century"/>
                <a:sym typeface="Twentieth Century"/>
              </a:defRPr>
            </a:lvl8pPr>
            <a:lvl9pPr indent="0" lvl="8" marL="0" marR="0" rtl="0" algn="ctr">
              <a:lnSpc>
                <a:spcPct val="100000"/>
              </a:lnSpc>
              <a:spcBef>
                <a:spcPts val="0"/>
              </a:spcBef>
              <a:spcAft>
                <a:spcPts val="0"/>
              </a:spcAft>
              <a:buClr>
                <a:srgbClr val="FFFFFF"/>
              </a:buClr>
              <a:buSzPts val="2800"/>
              <a:buFont typeface="Twentieth Century"/>
              <a:buNone/>
              <a:defRPr b="1" i="0" sz="2800" u="none">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b="0" sz="1400">
              <a:solidFill>
                <a:srgbClr val="000000"/>
              </a:solidFill>
              <a:latin typeface="Arial"/>
              <a:ea typeface="Arial"/>
              <a:cs typeface="Arial"/>
              <a:sym typeface="Arial"/>
            </a:endParaRPr>
          </a:p>
        </p:txBody>
      </p:sp>
      <p:sp>
        <p:nvSpPr>
          <p:cNvPr id="125" name="Google Shape;125;p37"/>
          <p:cNvSpPr txBox="1"/>
          <p:nvPr>
            <p:ph idx="11" type="ftr"/>
          </p:nvPr>
        </p:nvSpPr>
        <p:spPr>
          <a:xfrm>
            <a:off x="1600200" y="6248400"/>
            <a:ext cx="45720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Twentieth Century"/>
                <a:ea typeface="Twentieth Century"/>
                <a:cs typeface="Twentieth Century"/>
                <a:sym typeface="Twentieth Century"/>
              </a:defRPr>
            </a:lvl1pPr>
            <a:lvl2pPr lvl="1"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Tree>
  </p:cSld>
  <p:clrMap accent1="accent1" accent2="accent2" accent3="accent3" accent4="accent4" accent5="accent5" accent6="accent6" bg1="lt1" bg2="dk2" tx1="dk1" tx2="lt2" folHlink="folHlink" hlink="hlink"/>
  <p:sldLayoutIdLst>
    <p:sldLayoutId id="2147483664"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3" name="Shape 133"/>
        <p:cNvGrpSpPr/>
        <p:nvPr/>
      </p:nvGrpSpPr>
      <p:grpSpPr>
        <a:xfrm>
          <a:off x="0" y="0"/>
          <a:ext cx="0" cy="0"/>
          <a:chOff x="0" y="0"/>
          <a:chExt cx="0" cy="0"/>
        </a:xfrm>
      </p:grpSpPr>
      <p:sp>
        <p:nvSpPr>
          <p:cNvPr id="134" name="Google Shape;134;p39"/>
          <p:cNvSpPr txBox="1"/>
          <p:nvPr/>
        </p:nvSpPr>
        <p:spPr>
          <a:xfrm>
            <a:off x="6096000" y="0"/>
            <a:ext cx="320675"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135" name="Google Shape;135;p39"/>
          <p:cNvSpPr txBox="1"/>
          <p:nvPr/>
        </p:nvSpPr>
        <p:spPr>
          <a:xfrm>
            <a:off x="6142037" y="609600"/>
            <a:ext cx="228600" cy="6248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136" name="Google Shape;136;p39"/>
          <p:cNvSpPr txBox="1"/>
          <p:nvPr/>
        </p:nvSpPr>
        <p:spPr>
          <a:xfrm>
            <a:off x="6142037" y="0"/>
            <a:ext cx="228600" cy="5334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Twentieth Century"/>
              <a:ea typeface="Twentieth Century"/>
              <a:cs typeface="Twentieth Century"/>
              <a:sym typeface="Twentieth Century"/>
            </a:endParaRPr>
          </a:p>
        </p:txBody>
      </p:sp>
      <p:sp>
        <p:nvSpPr>
          <p:cNvPr id="137" name="Google Shape;137;p39"/>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4400" u="none" cap="none" strike="noStrike">
                <a:solidFill>
                  <a:schemeClr val="dk2"/>
                </a:solidFill>
                <a:latin typeface="Twentieth Century"/>
                <a:ea typeface="Twentieth Century"/>
                <a:cs typeface="Twentieth Century"/>
                <a:sym typeface="Twentieth Century"/>
              </a:defRPr>
            </a:lvl9pPr>
          </a:lstStyle>
          <a:p/>
        </p:txBody>
      </p:sp>
      <p:sp>
        <p:nvSpPr>
          <p:cNvPr id="138" name="Google Shape;138;p39"/>
          <p:cNvSpPr txBox="1"/>
          <p:nvPr>
            <p:ph idx="1" type="body"/>
          </p:nvPr>
        </p:nvSpPr>
        <p:spPr>
          <a:xfrm>
            <a:off x="612775" y="1600200"/>
            <a:ext cx="8153400" cy="4525962"/>
          </a:xfrm>
          <a:prstGeom prst="rect">
            <a:avLst/>
          </a:prstGeom>
          <a:noFill/>
          <a:ln>
            <a:noFill/>
          </a:ln>
        </p:spPr>
        <p:txBody>
          <a:bodyPr anchorCtr="0" anchor="t" bIns="45700" lIns="91425" spcFirstLastPara="1" rIns="91425" wrap="square" tIns="45700">
            <a:noAutofit/>
          </a:bodyPr>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Twentieth Century"/>
                <a:ea typeface="Twentieth Century"/>
                <a:cs typeface="Twentieth Century"/>
                <a:sym typeface="Twentieth Century"/>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Twentieth Century"/>
                <a:ea typeface="Twentieth Century"/>
                <a:cs typeface="Twentieth Century"/>
                <a:sym typeface="Twentieth Century"/>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Twentieth Century"/>
                <a:ea typeface="Twentieth Century"/>
                <a:cs typeface="Twentieth Century"/>
                <a:sym typeface="Twentieth Century"/>
              </a:defRPr>
            </a:lvl3pPr>
            <a:lvl4pPr indent="-323850" lvl="3" marL="1828800" marR="0" rtl="0" algn="l">
              <a:spcBef>
                <a:spcPts val="400"/>
              </a:spcBef>
              <a:spcAft>
                <a:spcPts val="0"/>
              </a:spcAft>
              <a:buClr>
                <a:srgbClr val="A5AB81"/>
              </a:buClr>
              <a:buSzPts val="1500"/>
              <a:buFont typeface="Noto Sans Symbols"/>
              <a:buChar char="■"/>
              <a:defRPr b="0" i="0" sz="2000" u="none" cap="none" strike="noStrike">
                <a:solidFill>
                  <a:schemeClr val="dk1"/>
                </a:solidFill>
                <a:latin typeface="Twentieth Century"/>
                <a:ea typeface="Twentieth Century"/>
                <a:cs typeface="Twentieth Century"/>
                <a:sym typeface="Twentieth Century"/>
              </a:defRPr>
            </a:lvl4pPr>
            <a:lvl5pPr indent="-311150" lvl="4" marL="2286000" marR="0" rtl="0" algn="l">
              <a:spcBef>
                <a:spcPts val="400"/>
              </a:spcBef>
              <a:spcAft>
                <a:spcPts val="0"/>
              </a:spcAft>
              <a:buClr>
                <a:srgbClr val="D8B25C"/>
              </a:buClr>
              <a:buSzPts val="1300"/>
              <a:buFont typeface="Noto Sans Symbols"/>
              <a:buChar char="■"/>
              <a:defRPr b="0" i="0" sz="2000" u="none" cap="none" strike="noStrike">
                <a:solidFill>
                  <a:schemeClr val="dk1"/>
                </a:solidFill>
                <a:latin typeface="Twentieth Century"/>
                <a:ea typeface="Twentieth Century"/>
                <a:cs typeface="Twentieth Century"/>
                <a:sym typeface="Twentieth Century"/>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9pPr>
          </a:lstStyle>
          <a:p/>
        </p:txBody>
      </p:sp>
      <p:sp>
        <p:nvSpPr>
          <p:cNvPr id="139" name="Google Shape;139;p39"/>
          <p:cNvSpPr txBox="1"/>
          <p:nvPr>
            <p:ph idx="10" type="dt"/>
          </p:nvPr>
        </p:nvSpPr>
        <p:spPr>
          <a:xfrm>
            <a:off x="6553200" y="6248400"/>
            <a:ext cx="22098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400" u="none">
                <a:solidFill>
                  <a:schemeClr val="dk2"/>
                </a:solidFill>
                <a:latin typeface="Twentieth Century"/>
                <a:ea typeface="Twentieth Century"/>
                <a:cs typeface="Twentieth Century"/>
                <a:sym typeface="Twentieth Century"/>
              </a:defRPr>
            </a:lvl1pPr>
            <a:lvl2pPr lvl="1"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40" name="Google Shape;140;p39"/>
          <p:cNvSpPr txBox="1"/>
          <p:nvPr>
            <p:ph idx="11" type="ftr"/>
          </p:nvPr>
        </p:nvSpPr>
        <p:spPr>
          <a:xfrm>
            <a:off x="457200" y="6248400"/>
            <a:ext cx="5573712"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Twentieth Century"/>
                <a:ea typeface="Twentieth Century"/>
                <a:cs typeface="Twentieth Century"/>
                <a:sym typeface="Twentieth Century"/>
              </a:defRPr>
            </a:lvl1pPr>
            <a:lvl2pPr lvl="1"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lnSpc>
                <a:spcPct val="100000"/>
              </a:lnSpc>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41" name="Google Shape;141;p39"/>
          <p:cNvSpPr txBox="1"/>
          <p:nvPr>
            <p:ph idx="12" type="sldNum"/>
          </p:nvPr>
        </p:nvSpPr>
        <p:spPr>
          <a:xfrm rot="5400000">
            <a:off x="5989637" y="144462"/>
            <a:ext cx="533400" cy="244475"/>
          </a:xfrm>
          <a:prstGeom prst="rect">
            <a:avLst/>
          </a:prstGeom>
          <a:noFill/>
          <a:ln>
            <a:noFill/>
          </a:ln>
        </p:spPr>
        <p:txBody>
          <a:bodyPr anchorCtr="0" anchor="ctr" bIns="45700" lIns="91425" spcFirstLastPara="1" rIns="91425" wrap="square" tIns="45700">
            <a:normAutofit/>
          </a:bodyPr>
          <a:lstStyle>
            <a:lvl1pPr indent="0" lvl="0"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1pPr>
            <a:lvl2pPr indent="0" lvl="1"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2pPr>
            <a:lvl3pPr indent="0" lvl="2"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3pPr>
            <a:lvl4pPr indent="0" lvl="3"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4pPr>
            <a:lvl5pPr indent="0" lvl="4"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5pPr>
            <a:lvl6pPr indent="0" lvl="5"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6pPr>
            <a:lvl7pPr indent="0" lvl="6"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7pPr>
            <a:lvl8pPr indent="0" lvl="7"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8pPr>
            <a:lvl9pPr indent="0" lvl="8" marL="0" marR="0" rtl="0" algn="ctr">
              <a:lnSpc>
                <a:spcPct val="100000"/>
              </a:lnSpc>
              <a:spcBef>
                <a:spcPts val="0"/>
              </a:spcBef>
              <a:spcAft>
                <a:spcPts val="0"/>
              </a:spcAft>
              <a:buClr>
                <a:srgbClr val="FFFFFF"/>
              </a:buClr>
              <a:buSzPts val="1400"/>
              <a:buFont typeface="Twentieth Century"/>
              <a:buNone/>
              <a:defRPr b="1" i="0" sz="1400" u="none">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b="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6"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it.wikipedia.org/wiki/Agenzia_per_l%27Italia_digitale" TargetMode="External"/><Relationship Id="rId4" Type="http://schemas.openxmlformats.org/officeDocument/2006/relationships/hyperlink" Target="https://it.wikipedia.org/wiki/Certificato_digitale" TargetMode="External"/><Relationship Id="rId9" Type="http://schemas.openxmlformats.org/officeDocument/2006/relationships/hyperlink" Target="https://it.wikipedia.org/wiki/Confidenzialit%C3%A0" TargetMode="External"/><Relationship Id="rId5" Type="http://schemas.openxmlformats.org/officeDocument/2006/relationships/hyperlink" Target="https://it.wikipedia.org/wiki/Firma_elettronica" TargetMode="External"/><Relationship Id="rId6" Type="http://schemas.openxmlformats.org/officeDocument/2006/relationships/hyperlink" Target="https://it.wikipedia.org/wiki/Crittografia" TargetMode="External"/><Relationship Id="rId7" Type="http://schemas.openxmlformats.org/officeDocument/2006/relationships/hyperlink" Target="https://it.wikipedia.org/wiki/Autenticazione" TargetMode="External"/><Relationship Id="rId8" Type="http://schemas.openxmlformats.org/officeDocument/2006/relationships/hyperlink" Target="https://it.wikipedia.org/wiki/Integrit%C3%A0_dei_dati"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www.bucap.it/news/approfondimenti-tematici/firma-digitale/obbligo-pec.ht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cite_note-11"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it.wikipedia.org/wiki/Lo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
          <p:cNvSpPr txBox="1"/>
          <p:nvPr>
            <p:ph idx="1" type="body"/>
          </p:nvPr>
        </p:nvSpPr>
        <p:spPr>
          <a:xfrm>
            <a:off x="1371600" y="2743200"/>
            <a:ext cx="7123112" cy="16732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680"/>
              <a:buNone/>
            </a:pPr>
            <a:r>
              <a:rPr b="0" i="0" lang="en-US" sz="2800" u="none">
                <a:solidFill>
                  <a:schemeClr val="dk2"/>
                </a:solidFill>
                <a:latin typeface="Twentieth Century"/>
                <a:ea typeface="Twentieth Century"/>
                <a:cs typeface="Twentieth Century"/>
                <a:sym typeface="Twentieth Century"/>
              </a:rPr>
              <a:t>PEC</a:t>
            </a:r>
            <a:endParaRPr/>
          </a:p>
        </p:txBody>
      </p:sp>
      <p:sp>
        <p:nvSpPr>
          <p:cNvPr id="154" name="Google Shape;154;p1"/>
          <p:cNvSpPr txBox="1"/>
          <p:nvPr>
            <p:ph type="title"/>
          </p:nvPr>
        </p:nvSpPr>
        <p:spPr>
          <a:xfrm>
            <a:off x="1371600" y="1600200"/>
            <a:ext cx="76200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FFFFFF"/>
              </a:buClr>
              <a:buSzPts val="4400"/>
              <a:buFont typeface="Twentieth Century"/>
              <a:buNone/>
            </a:pPr>
            <a:r>
              <a:rPr b="0" i="0" lang="en-US" sz="4400" u="none">
                <a:solidFill>
                  <a:srgbClr val="FFFFFF"/>
                </a:solidFill>
                <a:latin typeface="Twentieth Century"/>
                <a:ea typeface="Twentieth Century"/>
                <a:cs typeface="Twentieth Century"/>
                <a:sym typeface="Twentieth Century"/>
              </a:rPr>
              <a:t>Posta elettronica certificata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2"/>
              </a:buClr>
              <a:buSzPts val="4400"/>
              <a:buFont typeface="Twentieth Century"/>
              <a:buNone/>
            </a:pPr>
            <a:r>
              <a:rPr b="0" i="0" lang="en-US" sz="4400" u="none">
                <a:solidFill>
                  <a:schemeClr val="dk2"/>
                </a:solidFill>
                <a:latin typeface="Twentieth Century"/>
                <a:ea typeface="Twentieth Century"/>
                <a:cs typeface="Twentieth Century"/>
                <a:sym typeface="Twentieth Century"/>
              </a:rPr>
              <a:t>PEC</a:t>
            </a:r>
            <a:endParaRPr/>
          </a:p>
        </p:txBody>
      </p:sp>
      <p:sp>
        <p:nvSpPr>
          <p:cNvPr id="160" name="Google Shape;160;p2"/>
          <p:cNvSpPr txBox="1"/>
          <p:nvPr>
            <p:ph idx="1" type="body"/>
          </p:nvPr>
        </p:nvSpPr>
        <p:spPr>
          <a:xfrm>
            <a:off x="612775" y="1600200"/>
            <a:ext cx="8153400" cy="44958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accent2"/>
              </a:buClr>
              <a:buSzPts val="1200"/>
              <a:buFont typeface="Noto Sans Symbols"/>
              <a:buNone/>
            </a:pPr>
            <a:r>
              <a:rPr b="0" i="0" lang="en-US" sz="2000" u="none" cap="none" strike="noStrike">
                <a:solidFill>
                  <a:schemeClr val="dk1"/>
                </a:solidFill>
                <a:latin typeface="Twentieth Century"/>
                <a:ea typeface="Twentieth Century"/>
                <a:cs typeface="Twentieth Century"/>
                <a:sym typeface="Twentieth Century"/>
              </a:rPr>
              <a:t>er usufruire del servizio si deve disporre di una casella di PEC presso uno dei provider italiani autorizzati. La pubblicazione dell'elenco dei gestori autorizzati e quello della Pubblica Amministrazione, la vigilanza e il coordinamento nei confronti dei gestori e della Pubblica Amministrazione è demandata all'</a:t>
            </a:r>
            <a:r>
              <a:rPr b="0" i="0" lang="en-US" sz="2000" u="sng" cap="none" strike="noStrike">
                <a:solidFill>
                  <a:schemeClr val="dk1"/>
                </a:solidFill>
                <a:latin typeface="Twentieth Century"/>
                <a:ea typeface="Twentieth Century"/>
                <a:cs typeface="Twentieth Century"/>
                <a:sym typeface="Twentieth Century"/>
                <a:hlinkClick r:id="rId3">
                  <a:extLst>
                    <a:ext uri="{A12FA001-AC4F-418D-AE19-62706E023703}">
                      <ahyp:hlinkClr val="tx"/>
                    </a:ext>
                  </a:extLst>
                </a:hlinkClick>
              </a:rPr>
              <a:t>Agenzia per l'Italia digitale</a:t>
            </a:r>
            <a:r>
              <a:rPr b="0" i="0" lang="en-US" sz="2000" u="none" cap="none" strike="noStrike">
                <a:solidFill>
                  <a:schemeClr val="dk1"/>
                </a:solidFill>
                <a:latin typeface="Twentieth Century"/>
                <a:ea typeface="Twentieth Century"/>
                <a:cs typeface="Twentieth Century"/>
                <a:sym typeface="Twentieth Century"/>
              </a:rPr>
              <a:t>er usufruire del servizio si deve disporre di una casella di PEC presso uno dei provider italiani autorizzati. La pubblicazione dell'elenco dei gestori autorizzati e quello della Pubblica Amministrazione, la vigilanza e il coordinamento nei confronti dei gestori e della Pubblica Amministrazione è demandata all'Agenzia per l'Italia digitale. Il contenuto può essere </a:t>
            </a:r>
            <a:r>
              <a:rPr b="0" i="0" lang="en-US" sz="2000" u="sng" cap="none" strike="noStrike">
                <a:solidFill>
                  <a:schemeClr val="dk1"/>
                </a:solidFill>
                <a:latin typeface="Twentieth Century"/>
                <a:ea typeface="Twentieth Century"/>
                <a:cs typeface="Twentieth Century"/>
                <a:sym typeface="Twentieth Century"/>
                <a:hlinkClick r:id="rId4">
                  <a:extLst>
                    <a:ext uri="{A12FA001-AC4F-418D-AE19-62706E023703}">
                      <ahyp:hlinkClr val="tx"/>
                    </a:ext>
                  </a:extLst>
                </a:hlinkClick>
              </a:rPr>
              <a:t>certificato</a:t>
            </a:r>
            <a:r>
              <a:rPr lang="en-US" sz="2000"/>
              <a:t> p</a:t>
            </a:r>
            <a:r>
              <a:rPr b="0" i="0" lang="en-US" sz="2000" u="none" cap="none" strike="noStrike">
                <a:solidFill>
                  <a:schemeClr val="dk1"/>
                </a:solidFill>
                <a:latin typeface="Twentieth Century"/>
                <a:ea typeface="Twentieth Century"/>
                <a:cs typeface="Twentieth Century"/>
                <a:sym typeface="Twentieth Century"/>
              </a:rPr>
              <a:t>er usufruire del servizio si deve disporre di una casella di PEC presso uno dei provider italiani autorizzati. La pubblicazione dell'elenco dei gestori autorizzati e quello della Pubblica Amministrazione, la vigilanza e il coordinamento nei confronti dei gestori e della Pubblica Amministrazione è demandata all'Agenzia per l'Italia digitale. Il contenuto può essere certificato e </a:t>
            </a:r>
            <a:r>
              <a:rPr b="0" i="0" lang="en-US" sz="2000" u="sng" cap="none" strike="noStrike">
                <a:solidFill>
                  <a:schemeClr val="dk1"/>
                </a:solidFill>
                <a:latin typeface="Twentieth Century"/>
                <a:ea typeface="Twentieth Century"/>
                <a:cs typeface="Twentieth Century"/>
                <a:sym typeface="Twentieth Century"/>
                <a:hlinkClick r:id="rId5">
                  <a:extLst>
                    <a:ext uri="{A12FA001-AC4F-418D-AE19-62706E023703}">
                      <ahyp:hlinkClr val="tx"/>
                    </a:ext>
                  </a:extLst>
                </a:hlinkClick>
              </a:rPr>
              <a:t>firmato elettronicamente</a:t>
            </a:r>
            <a:r>
              <a:rPr b="0" i="0" lang="en-US" sz="2000" u="none" cap="none" strike="noStrike">
                <a:solidFill>
                  <a:schemeClr val="dk1"/>
                </a:solidFill>
                <a:latin typeface="Twentieth Century"/>
                <a:ea typeface="Twentieth Century"/>
                <a:cs typeface="Twentieth Century"/>
                <a:sym typeface="Twentieth Century"/>
              </a:rPr>
              <a:t>er usufruire del servizio si deve disporre di una casella di PEC presso uno dei provider italiani autorizzati. La pubblicazione dell'elenco dei gestori autorizzati e quello della Pubblica Amministrazione, la vigilanza e il coordinamento nei confronti dei gestori e della Pubblica Amministrazione è demandata all'Agenzia per l'Italia digitale. Il contenuto può essere certificato e firmato elettronicamente oppure </a:t>
            </a:r>
            <a:r>
              <a:rPr b="0" i="0" lang="en-US" sz="2000" u="sng" cap="none" strike="noStrike">
                <a:solidFill>
                  <a:schemeClr val="dk1"/>
                </a:solidFill>
                <a:latin typeface="Twentieth Century"/>
                <a:ea typeface="Twentieth Century"/>
                <a:cs typeface="Twentieth Century"/>
                <a:sym typeface="Twentieth Century"/>
                <a:hlinkClick r:id="rId6">
                  <a:extLst>
                    <a:ext uri="{A12FA001-AC4F-418D-AE19-62706E023703}">
                      <ahyp:hlinkClr val="tx"/>
                    </a:ext>
                  </a:extLst>
                </a:hlinkClick>
              </a:rPr>
              <a:t>criptato</a:t>
            </a:r>
            <a:r>
              <a:rPr b="0" i="0" lang="en-US" sz="2000" u="none" cap="none" strike="noStrike">
                <a:solidFill>
                  <a:schemeClr val="dk1"/>
                </a:solidFill>
                <a:latin typeface="Twentieth Century"/>
                <a:ea typeface="Twentieth Century"/>
                <a:cs typeface="Twentieth Century"/>
                <a:sym typeface="Twentieth Century"/>
              </a:rPr>
              <a:t>er usufruire del servizio si deve disporre di una casella di PEC presso uno dei provider italiani autorizzati. La pubblicazione dell'elenco dei gestori autorizzati e quello della Pubblica Amministrazione, la vigilanza e il coordinamento nei confronti dei gestori e della Pubblica Amministrazione è demandata all'Agenzia per l'Italia digitale. Il contenuto può essere certificato e firmato elettronicamente oppure criptato garantendo quindi anche </a:t>
            </a:r>
            <a:r>
              <a:rPr b="0" i="0" lang="en-US" sz="2000" u="sng" cap="none" strike="noStrike">
                <a:solidFill>
                  <a:schemeClr val="dk1"/>
                </a:solidFill>
                <a:latin typeface="Twentieth Century"/>
                <a:ea typeface="Twentieth Century"/>
                <a:cs typeface="Twentieth Century"/>
                <a:sym typeface="Twentieth Century"/>
                <a:hlinkClick r:id="rId7">
                  <a:extLst>
                    <a:ext uri="{A12FA001-AC4F-418D-AE19-62706E023703}">
                      <ahyp:hlinkClr val="tx"/>
                    </a:ext>
                  </a:extLst>
                </a:hlinkClick>
              </a:rPr>
              <a:t>autenticazione</a:t>
            </a:r>
            <a:r>
              <a:rPr b="0" i="0" lang="en-US" sz="2000" u="none" cap="none" strike="noStrike">
                <a:solidFill>
                  <a:schemeClr val="dk1"/>
                </a:solidFill>
                <a:latin typeface="Twentieth Century"/>
                <a:ea typeface="Twentieth Century"/>
                <a:cs typeface="Twentieth Century"/>
                <a:sym typeface="Twentieth Century"/>
              </a:rPr>
              <a:t>er usufruire del servizio si deve disporre di una casella di PEC presso uno dei provider italiani autorizzati. La pubblicazione dell'elenco dei gestori autorizzati e quello della Pubblica Amministrazione, la vigilanza e il coordinamento nei confronti dei gestori e della Pubblica Amministrazione è demandata all'Agenzia per l'Italia digitale. Il contenuto può essere certificato e firmato elettronicamente oppure criptato garantendo quindi anche autenticazione, </a:t>
            </a:r>
            <a:r>
              <a:rPr b="0" i="0" lang="en-US" sz="2000" u="sng" cap="none" strike="noStrike">
                <a:solidFill>
                  <a:schemeClr val="dk1"/>
                </a:solidFill>
                <a:latin typeface="Twentieth Century"/>
                <a:ea typeface="Twentieth Century"/>
                <a:cs typeface="Twentieth Century"/>
                <a:sym typeface="Twentieth Century"/>
                <a:hlinkClick r:id="rId8">
                  <a:extLst>
                    <a:ext uri="{A12FA001-AC4F-418D-AE19-62706E023703}">
                      <ahyp:hlinkClr val="tx"/>
                    </a:ext>
                  </a:extLst>
                </a:hlinkClick>
              </a:rPr>
              <a:t>integrità dei dati</a:t>
            </a:r>
            <a:r>
              <a:rPr b="0" i="0" lang="en-US" sz="2000" u="none" cap="none" strike="noStrike">
                <a:solidFill>
                  <a:schemeClr val="dk1"/>
                </a:solidFill>
                <a:latin typeface="Twentieth Century"/>
                <a:ea typeface="Twentieth Century"/>
                <a:cs typeface="Twentieth Century"/>
                <a:sym typeface="Twentieth Century"/>
              </a:rPr>
              <a:t>er usufruire del servizio si deve disporre di una casella di PEC presso uno dei provider italiani autorizzati. La pubblicazione dell'elenco dei gestori autorizzati e quello della Pubblica Amministrazione, la vigilanza e il coordinamento nei confronti dei gestori e della Pubblica Amministrazione è demandata all'Agenzia per l'Italia digitale. Il contenuto può essere certificato e firmato elettronicamente oppure criptato garantendo quindi anche autenticazione, integrità dei dati e </a:t>
            </a:r>
            <a:r>
              <a:rPr b="0" i="0" lang="en-US" sz="2000" u="sng" cap="none" strike="noStrike">
                <a:solidFill>
                  <a:schemeClr val="dk1"/>
                </a:solidFill>
                <a:latin typeface="Twentieth Century"/>
                <a:ea typeface="Twentieth Century"/>
                <a:cs typeface="Twentieth Century"/>
                <a:sym typeface="Twentieth Century"/>
                <a:hlinkClick r:id="rId9">
                  <a:extLst>
                    <a:ext uri="{A12FA001-AC4F-418D-AE19-62706E023703}">
                      <ahyp:hlinkClr val="tx"/>
                    </a:ext>
                  </a:extLst>
                </a:hlinkClick>
              </a:rPr>
              <a:t>confidenzialità</a:t>
            </a:r>
            <a:r>
              <a:rPr b="0" i="0" lang="en-US" sz="2000" u="none" cap="none" strike="noStrike">
                <a:solidFill>
                  <a:schemeClr val="dk1"/>
                </a:solidFill>
                <a:latin typeface="Twentieth Century"/>
                <a:ea typeface="Twentieth Century"/>
                <a:cs typeface="Twentieth Century"/>
                <a:sym typeface="Twentieth Century"/>
              </a:rPr>
              <a: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2"/>
              </a:buClr>
              <a:buSzPts val="4400"/>
              <a:buFont typeface="Twentieth Century"/>
              <a:buNone/>
            </a:pPr>
            <a:r>
              <a:rPr b="1" i="0" lang="en-US" sz="4400" u="none">
                <a:solidFill>
                  <a:schemeClr val="dk2"/>
                </a:solidFill>
                <a:latin typeface="Twentieth Century"/>
                <a:ea typeface="Twentieth Century"/>
                <a:cs typeface="Twentieth Century"/>
                <a:sym typeface="Twentieth Century"/>
              </a:rPr>
              <a:t>Chi è obbligato</a:t>
            </a:r>
            <a:endParaRPr/>
          </a:p>
        </p:txBody>
      </p:sp>
      <p:sp>
        <p:nvSpPr>
          <p:cNvPr id="166" name="Google Shape;166;p3"/>
          <p:cNvSpPr txBox="1"/>
          <p:nvPr>
            <p:ph idx="1" type="body"/>
          </p:nvPr>
        </p:nvSpPr>
        <p:spPr>
          <a:xfrm>
            <a:off x="612775" y="1600200"/>
            <a:ext cx="8153400" cy="44958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accent2"/>
              </a:buClr>
              <a:buSzPts val="1440"/>
              <a:buFont typeface="Noto Sans Symbols"/>
              <a:buNone/>
            </a:pPr>
            <a:r>
              <a:rPr b="0" i="0" lang="en-US" sz="2400" u="none" cap="none" strike="noStrike">
                <a:solidFill>
                  <a:schemeClr val="dk1"/>
                </a:solidFill>
                <a:latin typeface="Twentieth Century"/>
                <a:ea typeface="Twentieth Century"/>
                <a:cs typeface="Twentieth Century"/>
                <a:sym typeface="Twentieth Century"/>
              </a:rPr>
              <a:t>Data, quindi, la sua natura specifica e la funzione che svolge, </a:t>
            </a:r>
            <a:r>
              <a:rPr b="0" i="0" lang="en-US" sz="2400" u="sng" cap="none" strike="noStrike">
                <a:solidFill>
                  <a:schemeClr val="dk1"/>
                </a:solidFill>
                <a:latin typeface="Twentieth Century"/>
                <a:ea typeface="Twentieth Century"/>
                <a:cs typeface="Twentieth Century"/>
                <a:sym typeface="Twentieth Century"/>
                <a:hlinkClick r:id="rId3">
                  <a:extLst>
                    <a:ext uri="{A12FA001-AC4F-418D-AE19-62706E023703}">
                      <ahyp:hlinkClr val="tx"/>
                    </a:ext>
                  </a:extLst>
                </a:hlinkClick>
              </a:rPr>
              <a:t>alcune categorie professionali devono obbligatoriamente dotarsi di una casella di posta elettronica certificata</a:t>
            </a:r>
            <a:r>
              <a:rPr b="0" i="0" lang="en-US" sz="2400" u="none" cap="none" strike="noStrike">
                <a:solidFill>
                  <a:schemeClr val="dk1"/>
                </a:solidFill>
                <a:latin typeface="Twentieth Century"/>
                <a:ea typeface="Twentieth Century"/>
                <a:cs typeface="Twentieth Century"/>
                <a:sym typeface="Twentieth Century"/>
              </a:rPr>
              <a:t>. Tali categorie sono:</a:t>
            </a:r>
            <a:endParaRPr/>
          </a:p>
          <a:p>
            <a:pPr indent="-227648" lvl="0" marL="319088" marR="0" rtl="0" algn="l">
              <a:spcBef>
                <a:spcPts val="700"/>
              </a:spcBef>
              <a:spcAft>
                <a:spcPts val="0"/>
              </a:spcAft>
              <a:buClr>
                <a:schemeClr val="accent2"/>
              </a:buClr>
              <a:buSzPts val="1440"/>
              <a:buFont typeface="Noto Sans Symbols"/>
              <a:buNone/>
            </a:pPr>
            <a:r>
              <a:t/>
            </a:r>
            <a:endParaRPr b="0" i="0" sz="2400" u="none">
              <a:solidFill>
                <a:schemeClr val="dk1"/>
              </a:solidFill>
              <a:latin typeface="Twentieth Century"/>
              <a:ea typeface="Twentieth Century"/>
              <a:cs typeface="Twentieth Century"/>
              <a:sym typeface="Twentieth Century"/>
            </a:endParaRPr>
          </a:p>
        </p:txBody>
      </p:sp>
      <p:graphicFrame>
        <p:nvGraphicFramePr>
          <p:cNvPr id="167" name="Google Shape;167;p3"/>
          <p:cNvGraphicFramePr/>
          <p:nvPr/>
        </p:nvGraphicFramePr>
        <p:xfrm>
          <a:off x="395287" y="3357562"/>
          <a:ext cx="3000000" cy="3000000"/>
        </p:xfrm>
        <a:graphic>
          <a:graphicData uri="http://schemas.openxmlformats.org/drawingml/2006/table">
            <a:tbl>
              <a:tblPr>
                <a:noFill/>
                <a:tableStyleId>{108C6EB5-463D-4491-BFFC-C65F08AF9043}</a:tableStyleId>
              </a:tblPr>
              <a:tblGrid>
                <a:gridCol w="2508250"/>
                <a:gridCol w="6061075"/>
              </a:tblGrid>
              <a:tr h="1190625">
                <a:tc>
                  <a:txBody>
                    <a:bodyPr/>
                    <a:lstStyle/>
                    <a:p>
                      <a:pPr indent="0" lvl="0" marL="0" marR="0" rtl="0" algn="l">
                        <a:lnSpc>
                          <a:spcPct val="100000"/>
                        </a:lnSpc>
                        <a:spcBef>
                          <a:spcPts val="0"/>
                        </a:spcBef>
                        <a:spcAft>
                          <a:spcPts val="0"/>
                        </a:spcAft>
                        <a:buClr>
                          <a:srgbClr val="2D5C88"/>
                        </a:buClr>
                        <a:buSzPts val="1600"/>
                        <a:buFont typeface="Arial"/>
                        <a:buNone/>
                      </a:pPr>
                      <a:r>
                        <a:rPr b="1" i="0" lang="en-US" sz="1600" u="none" cap="none" strike="noStrike">
                          <a:solidFill>
                            <a:srgbClr val="2D5C88"/>
                          </a:solidFill>
                          <a:latin typeface="Arial"/>
                          <a:ea typeface="Arial"/>
                          <a:cs typeface="Arial"/>
                          <a:sym typeface="Arial"/>
                        </a:rPr>
                        <a:t>Liberi professionisti</a:t>
                      </a:r>
                      <a:endParaRPr/>
                    </a:p>
                  </a:txBody>
                  <a:tcPr marT="83825" marB="83825" marR="111750" marL="111750" anchor="ctr">
                    <a:lnL cap="flat" cmpd="sng" w="9525">
                      <a:solidFill>
                        <a:srgbClr val="E1E1E1"/>
                      </a:solidFill>
                      <a:prstDash val="solid"/>
                      <a:round/>
                      <a:headEnd len="sm" w="sm" type="none"/>
                      <a:tailEnd len="sm" w="sm" type="none"/>
                    </a:lnL>
                    <a:lnR cap="flat" cmpd="sng" w="9525">
                      <a:solidFill>
                        <a:srgbClr val="E1E1E1"/>
                      </a:solidFill>
                      <a:prstDash val="solid"/>
                      <a:round/>
                      <a:headEnd len="sm" w="sm" type="none"/>
                      <a:tailEnd len="sm" w="sm" type="none"/>
                    </a:lnR>
                    <a:lnT cap="flat" cmpd="sng" w="9525">
                      <a:solidFill>
                        <a:srgbClr val="E1E1E1"/>
                      </a:solidFill>
                      <a:prstDash val="solid"/>
                      <a:round/>
                      <a:headEnd len="sm" w="sm" type="none"/>
                      <a:tailEnd len="sm" w="sm" type="none"/>
                    </a:lnT>
                    <a:lnB cap="flat" cmpd="sng" w="9525">
                      <a:solidFill>
                        <a:srgbClr val="E1E1E1"/>
                      </a:solidFill>
                      <a:prstDash val="solid"/>
                      <a:round/>
                      <a:headEnd len="sm" w="sm" type="none"/>
                      <a:tailEnd len="sm" w="sm" type="none"/>
                    </a:lnB>
                    <a:solidFill>
                      <a:srgbClr val="CCCCCC"/>
                    </a:solidFill>
                  </a:tcPr>
                </a:tc>
                <a:tc>
                  <a:txBody>
                    <a:bodyPr/>
                    <a:lstStyle/>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Da novembre 2009, tutti i professionisti iscritti a un albo devono dotarsi di PEC (l’obbligo non sussiste per i liberi professionisti non iscritti ad alcun albo professionale).</a:t>
                      </a:r>
                      <a:endParaRPr/>
                    </a:p>
                  </a:txBody>
                  <a:tcPr marT="83825" marB="83825" marR="111750" marL="111750" anchor="ctr">
                    <a:lnL cap="flat" cmpd="sng" w="9525">
                      <a:solidFill>
                        <a:srgbClr val="E1E1E1"/>
                      </a:solidFill>
                      <a:prstDash val="solid"/>
                      <a:round/>
                      <a:headEnd len="sm" w="sm" type="none"/>
                      <a:tailEnd len="sm" w="sm" type="none"/>
                    </a:lnL>
                    <a:lnR cap="flat" cmpd="sng" w="9525">
                      <a:solidFill>
                        <a:srgbClr val="E1E1E1"/>
                      </a:solidFill>
                      <a:prstDash val="solid"/>
                      <a:round/>
                      <a:headEnd len="sm" w="sm" type="none"/>
                      <a:tailEnd len="sm" w="sm" type="none"/>
                    </a:lnR>
                    <a:lnT cap="flat" cmpd="sng" w="9525">
                      <a:solidFill>
                        <a:srgbClr val="E1E1E1"/>
                      </a:solidFill>
                      <a:prstDash val="solid"/>
                      <a:round/>
                      <a:headEnd len="sm" w="sm" type="none"/>
                      <a:tailEnd len="sm" w="sm" type="none"/>
                    </a:lnT>
                    <a:lnB cap="flat" cmpd="sng" w="9525">
                      <a:solidFill>
                        <a:srgbClr val="E1E1E1"/>
                      </a:solidFill>
                      <a:prstDash val="solid"/>
                      <a:round/>
                      <a:headEnd len="sm" w="sm" type="none"/>
                      <a:tailEnd len="sm" w="sm" type="none"/>
                    </a:lnB>
                    <a:solidFill>
                      <a:srgbClr val="CCCCCC"/>
                    </a:solidFill>
                  </a:tcPr>
                </a:tc>
              </a:tr>
              <a:tr h="765175">
                <a:tc>
                  <a:txBody>
                    <a:bodyPr/>
                    <a:lstStyle/>
                    <a:p>
                      <a:pPr indent="0" lvl="0" marL="0" marR="0" rtl="0" algn="l">
                        <a:lnSpc>
                          <a:spcPct val="100000"/>
                        </a:lnSpc>
                        <a:spcBef>
                          <a:spcPts val="0"/>
                        </a:spcBef>
                        <a:spcAft>
                          <a:spcPts val="0"/>
                        </a:spcAft>
                        <a:buClr>
                          <a:srgbClr val="2D5C88"/>
                        </a:buClr>
                        <a:buSzPts val="1600"/>
                        <a:buFont typeface="Arial"/>
                        <a:buNone/>
                      </a:pPr>
                      <a:r>
                        <a:rPr b="1" i="0" lang="en-US" sz="1600" u="none" cap="none" strike="noStrike">
                          <a:solidFill>
                            <a:srgbClr val="2D5C88"/>
                          </a:solidFill>
                          <a:latin typeface="Arial"/>
                          <a:ea typeface="Arial"/>
                          <a:cs typeface="Arial"/>
                          <a:sym typeface="Arial"/>
                        </a:rPr>
                        <a:t>Privati</a:t>
                      </a:r>
                      <a:endParaRPr/>
                    </a:p>
                  </a:txBody>
                  <a:tcPr marT="83825" marB="83825" marR="111750" marL="111750" anchor="ctr">
                    <a:lnL cap="flat" cmpd="sng" w="9525">
                      <a:solidFill>
                        <a:srgbClr val="E1E1E1"/>
                      </a:solidFill>
                      <a:prstDash val="solid"/>
                      <a:round/>
                      <a:headEnd len="sm" w="sm" type="none"/>
                      <a:tailEnd len="sm" w="sm" type="none"/>
                    </a:lnL>
                    <a:lnR cap="flat" cmpd="sng" w="9525">
                      <a:solidFill>
                        <a:srgbClr val="E1E1E1"/>
                      </a:solidFill>
                      <a:prstDash val="solid"/>
                      <a:round/>
                      <a:headEnd len="sm" w="sm" type="none"/>
                      <a:tailEnd len="sm" w="sm" type="none"/>
                    </a:lnR>
                    <a:lnT cap="flat" cmpd="sng" w="9525">
                      <a:solidFill>
                        <a:srgbClr val="E1E1E1"/>
                      </a:solidFill>
                      <a:prstDash val="solid"/>
                      <a:round/>
                      <a:headEnd len="sm" w="sm" type="none"/>
                      <a:tailEnd len="sm" w="sm" type="none"/>
                    </a:lnT>
                    <a:lnB cap="flat" cmpd="sng" w="9525">
                      <a:solidFill>
                        <a:srgbClr val="E1E1E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Sia aziende sia partite IVA devono avere una casella PEC e comunicarla al Registro delle imprese.</a:t>
                      </a:r>
                      <a:endParaRPr/>
                    </a:p>
                  </a:txBody>
                  <a:tcPr marT="83825" marB="83825" marR="111750" marL="111750" anchor="ctr">
                    <a:lnL cap="flat" cmpd="sng" w="9525">
                      <a:solidFill>
                        <a:srgbClr val="E1E1E1"/>
                      </a:solidFill>
                      <a:prstDash val="solid"/>
                      <a:round/>
                      <a:headEnd len="sm" w="sm" type="none"/>
                      <a:tailEnd len="sm" w="sm" type="none"/>
                    </a:lnL>
                    <a:lnR cap="flat" cmpd="sng" w="9525">
                      <a:solidFill>
                        <a:srgbClr val="E1E1E1"/>
                      </a:solidFill>
                      <a:prstDash val="solid"/>
                      <a:round/>
                      <a:headEnd len="sm" w="sm" type="none"/>
                      <a:tailEnd len="sm" w="sm" type="none"/>
                    </a:lnR>
                    <a:lnT cap="flat" cmpd="sng" w="9525">
                      <a:solidFill>
                        <a:srgbClr val="E1E1E1"/>
                      </a:solidFill>
                      <a:prstDash val="solid"/>
                      <a:round/>
                      <a:headEnd len="sm" w="sm" type="none"/>
                      <a:tailEnd len="sm" w="sm" type="none"/>
                    </a:lnT>
                    <a:lnB cap="flat" cmpd="sng" w="9525">
                      <a:solidFill>
                        <a:srgbClr val="E1E1E1"/>
                      </a:solidFill>
                      <a:prstDash val="solid"/>
                      <a:round/>
                      <a:headEnd len="sm" w="sm" type="none"/>
                      <a:tailEnd len="sm" w="sm" type="none"/>
                    </a:lnB>
                    <a:solidFill>
                      <a:srgbClr val="FFFFFF"/>
                    </a:solidFill>
                  </a:tcPr>
                </a:tc>
              </a:tr>
              <a:tr h="766750">
                <a:tc>
                  <a:txBody>
                    <a:bodyPr/>
                    <a:lstStyle/>
                    <a:p>
                      <a:pPr indent="0" lvl="0" marL="0" marR="0" rtl="0" algn="l">
                        <a:lnSpc>
                          <a:spcPct val="100000"/>
                        </a:lnSpc>
                        <a:spcBef>
                          <a:spcPts val="0"/>
                        </a:spcBef>
                        <a:spcAft>
                          <a:spcPts val="0"/>
                        </a:spcAft>
                        <a:buClr>
                          <a:srgbClr val="2D5C88"/>
                        </a:buClr>
                        <a:buSzPts val="1600"/>
                        <a:buFont typeface="Arial"/>
                        <a:buNone/>
                      </a:pPr>
                      <a:r>
                        <a:rPr b="1" i="0" lang="en-US" sz="1600" u="none" cap="none" strike="noStrike">
                          <a:solidFill>
                            <a:srgbClr val="2D5C88"/>
                          </a:solidFill>
                          <a:latin typeface="Arial"/>
                          <a:ea typeface="Arial"/>
                          <a:cs typeface="Arial"/>
                          <a:sym typeface="Arial"/>
                        </a:rPr>
                        <a:t>Settore pubblico</a:t>
                      </a:r>
                      <a:endParaRPr/>
                    </a:p>
                  </a:txBody>
                  <a:tcPr marT="83825" marB="83825" marR="111750" marL="111750" anchor="ctr">
                    <a:lnL cap="flat" cmpd="sng" w="9525">
                      <a:solidFill>
                        <a:srgbClr val="E1E1E1"/>
                      </a:solidFill>
                      <a:prstDash val="solid"/>
                      <a:round/>
                      <a:headEnd len="sm" w="sm" type="none"/>
                      <a:tailEnd len="sm" w="sm" type="none"/>
                    </a:lnL>
                    <a:lnR cap="flat" cmpd="sng" w="9525">
                      <a:solidFill>
                        <a:srgbClr val="E1E1E1"/>
                      </a:solidFill>
                      <a:prstDash val="solid"/>
                      <a:round/>
                      <a:headEnd len="sm" w="sm" type="none"/>
                      <a:tailEnd len="sm" w="sm" type="none"/>
                    </a:lnR>
                    <a:lnT cap="flat" cmpd="sng" w="9525">
                      <a:solidFill>
                        <a:srgbClr val="E1E1E1"/>
                      </a:solidFill>
                      <a:prstDash val="solid"/>
                      <a:round/>
                      <a:headEnd len="sm" w="sm" type="none"/>
                      <a:tailEnd len="sm" w="sm" type="none"/>
                    </a:lnT>
                    <a:lnB cap="flat" cmpd="sng" w="9525">
                      <a:solidFill>
                        <a:srgbClr val="E1E1E1"/>
                      </a:solidFill>
                      <a:prstDash val="solid"/>
                      <a:round/>
                      <a:headEnd len="sm" w="sm" type="none"/>
                      <a:tailEnd len="sm" w="sm" type="none"/>
                    </a:lnB>
                    <a:solidFill>
                      <a:srgbClr val="CCCCCC"/>
                    </a:solidFill>
                  </a:tcPr>
                </a:tc>
                <a:tc>
                  <a:txBody>
                    <a:bodyPr/>
                    <a:lstStyle/>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La posta elettronica certificata è obbligatoria in tutte le pubbliche amministrazioni.</a:t>
                      </a:r>
                      <a:endParaRPr/>
                    </a:p>
                  </a:txBody>
                  <a:tcPr marT="83825" marB="83825" marR="111750" marL="111750" anchor="ctr">
                    <a:lnL cap="flat" cmpd="sng" w="9525">
                      <a:solidFill>
                        <a:srgbClr val="E1E1E1"/>
                      </a:solidFill>
                      <a:prstDash val="solid"/>
                      <a:round/>
                      <a:headEnd len="sm" w="sm" type="none"/>
                      <a:tailEnd len="sm" w="sm" type="none"/>
                    </a:lnL>
                    <a:lnR cap="flat" cmpd="sng" w="9525">
                      <a:solidFill>
                        <a:srgbClr val="E1E1E1"/>
                      </a:solidFill>
                      <a:prstDash val="solid"/>
                      <a:round/>
                      <a:headEnd len="sm" w="sm" type="none"/>
                      <a:tailEnd len="sm" w="sm" type="none"/>
                    </a:lnR>
                    <a:lnT cap="flat" cmpd="sng" w="9525">
                      <a:solidFill>
                        <a:srgbClr val="E1E1E1"/>
                      </a:solidFill>
                      <a:prstDash val="solid"/>
                      <a:round/>
                      <a:headEnd len="sm" w="sm" type="none"/>
                      <a:tailEnd len="sm" w="sm" type="none"/>
                    </a:lnT>
                    <a:lnB cap="flat" cmpd="sng" w="9525">
                      <a:solidFill>
                        <a:srgbClr val="E1E1E1"/>
                      </a:solidFill>
                      <a:prstDash val="solid"/>
                      <a:round/>
                      <a:headEnd len="sm" w="sm" type="none"/>
                      <a:tailEnd len="sm" w="sm" type="none"/>
                    </a:lnB>
                    <a:solidFill>
                      <a:srgbClr val="CCCCCC"/>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4"/>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2"/>
              </a:buClr>
              <a:buSzPts val="4400"/>
              <a:buFont typeface="Twentieth Century"/>
              <a:buNone/>
            </a:pPr>
            <a:r>
              <a:rPr b="0" i="0" lang="en-US" sz="4400" u="none">
                <a:solidFill>
                  <a:schemeClr val="dk2"/>
                </a:solidFill>
                <a:latin typeface="Twentieth Century"/>
                <a:ea typeface="Twentieth Century"/>
                <a:cs typeface="Twentieth Century"/>
                <a:sym typeface="Twentieth Century"/>
              </a:rPr>
              <a:t>PEC</a:t>
            </a:r>
            <a:endParaRPr/>
          </a:p>
        </p:txBody>
      </p:sp>
      <p:sp>
        <p:nvSpPr>
          <p:cNvPr id="174" name="Google Shape;174;p4"/>
          <p:cNvSpPr txBox="1"/>
          <p:nvPr>
            <p:ph idx="1" type="body"/>
          </p:nvPr>
        </p:nvSpPr>
        <p:spPr>
          <a:xfrm>
            <a:off x="612775" y="1600200"/>
            <a:ext cx="8153400" cy="4495800"/>
          </a:xfrm>
          <a:prstGeom prst="rect">
            <a:avLst/>
          </a:prstGeom>
          <a:noFill/>
          <a:ln>
            <a:noFill/>
          </a:ln>
        </p:spPr>
        <p:txBody>
          <a:bodyPr anchorCtr="0" anchor="t" bIns="45700" lIns="91425" spcFirstLastPara="1" rIns="91425" wrap="square" tIns="45700">
            <a:normAutofit/>
          </a:bodyPr>
          <a:lstStyle/>
          <a:p>
            <a:pPr indent="-319087" lvl="0" marL="319087" marR="0" rtl="0" algn="l">
              <a:lnSpc>
                <a:spcPct val="90000"/>
              </a:lnSpc>
              <a:spcBef>
                <a:spcPts val="0"/>
              </a:spcBef>
              <a:spcAft>
                <a:spcPts val="0"/>
              </a:spcAft>
              <a:buClr>
                <a:schemeClr val="accent2"/>
              </a:buClr>
              <a:buSzPts val="1740"/>
              <a:buFont typeface="Noto Sans Symbols"/>
              <a:buChar char="◻"/>
            </a:pPr>
            <a:r>
              <a:rPr b="0" i="0" lang="en-US" sz="2900" u="none">
                <a:solidFill>
                  <a:schemeClr val="dk1"/>
                </a:solidFill>
                <a:latin typeface="Twentieth Century"/>
                <a:ea typeface="Twentieth Century"/>
                <a:cs typeface="Twentieth Century"/>
                <a:sym typeface="Twentieth Century"/>
              </a:rPr>
              <a:t>La posta elettronica certificata è un servizio che ha lo scopo di accettare dei messaggi elettronici da un mittente e di farli pervenire al destinatario, dandone </a:t>
            </a:r>
            <a:r>
              <a:rPr b="1" i="0" lang="en-US" sz="2900" u="none">
                <a:solidFill>
                  <a:schemeClr val="dk1"/>
                </a:solidFill>
                <a:latin typeface="Twentieth Century"/>
                <a:ea typeface="Twentieth Century"/>
                <a:cs typeface="Twentieth Century"/>
                <a:sym typeface="Twentieth Century"/>
              </a:rPr>
              <a:t>certezza della data e dell’ora in cui il </a:t>
            </a:r>
            <a:r>
              <a:rPr b="0" i="0" lang="en-US" sz="2900" u="none">
                <a:solidFill>
                  <a:schemeClr val="dk1"/>
                </a:solidFill>
                <a:latin typeface="Twentieth Century"/>
                <a:ea typeface="Twentieth Century"/>
                <a:cs typeface="Twentieth Century"/>
                <a:sym typeface="Twentieth Century"/>
              </a:rPr>
              <a:t>messaggio è stato ricevuto in consegna e della </a:t>
            </a:r>
            <a:r>
              <a:rPr b="1" i="0" lang="en-US" sz="2900" u="none">
                <a:solidFill>
                  <a:schemeClr val="dk1"/>
                </a:solidFill>
                <a:latin typeface="Twentieth Century"/>
                <a:ea typeface="Twentieth Century"/>
                <a:cs typeface="Twentieth Century"/>
                <a:sym typeface="Twentieth Century"/>
              </a:rPr>
              <a:t>data e dell’ora in cui è stato recapitato.</a:t>
            </a:r>
            <a:endParaRPr/>
          </a:p>
          <a:p>
            <a:pPr indent="-319087" lvl="0" marL="319087" marR="0" rtl="0" algn="l">
              <a:lnSpc>
                <a:spcPct val="90000"/>
              </a:lnSpc>
              <a:spcBef>
                <a:spcPts val="700"/>
              </a:spcBef>
              <a:spcAft>
                <a:spcPts val="0"/>
              </a:spcAft>
              <a:buClr>
                <a:schemeClr val="accent2"/>
              </a:buClr>
              <a:buSzPts val="1740"/>
              <a:buFont typeface="Noto Sans Symbols"/>
              <a:buNone/>
            </a:pPr>
            <a:r>
              <a:t/>
            </a:r>
            <a:endParaRPr b="1" i="0" sz="2900" u="none">
              <a:solidFill>
                <a:schemeClr val="dk1"/>
              </a:solidFill>
              <a:latin typeface="Twentieth Century"/>
              <a:ea typeface="Twentieth Century"/>
              <a:cs typeface="Twentieth Century"/>
              <a:sym typeface="Twentieth Century"/>
            </a:endParaRPr>
          </a:p>
          <a:p>
            <a:pPr indent="-319087" lvl="0" marL="319087" marR="0" rtl="0" algn="l">
              <a:lnSpc>
                <a:spcPct val="90000"/>
              </a:lnSpc>
              <a:spcBef>
                <a:spcPts val="700"/>
              </a:spcBef>
              <a:spcAft>
                <a:spcPts val="0"/>
              </a:spcAft>
              <a:buClr>
                <a:schemeClr val="accent2"/>
              </a:buClr>
              <a:buSzPts val="1740"/>
              <a:buFont typeface="Noto Sans Symbols"/>
              <a:buChar char="◻"/>
            </a:pPr>
            <a:r>
              <a:rPr b="0" i="0" lang="en-US" sz="2900" u="none">
                <a:solidFill>
                  <a:schemeClr val="dk1"/>
                </a:solidFill>
                <a:latin typeface="Twentieth Century"/>
                <a:ea typeface="Twentieth Century"/>
                <a:cs typeface="Twentieth Century"/>
                <a:sym typeface="Twentieth Century"/>
              </a:rPr>
              <a:t>La posta elettronica certificata ha pertanto lo </a:t>
            </a:r>
            <a:r>
              <a:rPr b="1" i="0" lang="en-US" sz="2900" u="none">
                <a:solidFill>
                  <a:schemeClr val="dk1"/>
                </a:solidFill>
                <a:latin typeface="Twentieth Century"/>
                <a:ea typeface="Twentieth Century"/>
                <a:cs typeface="Twentieth Century"/>
                <a:sym typeface="Twentieth Century"/>
              </a:rPr>
              <a:t>stesso valore legale della tradizionale posta raccomandata con avviso di ricevimento</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5"/>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2"/>
              </a:buClr>
              <a:buSzPts val="4400"/>
              <a:buFont typeface="Twentieth Century"/>
              <a:buNone/>
            </a:pPr>
            <a:r>
              <a:rPr b="0" i="0" lang="en-US" sz="4400" u="none">
                <a:solidFill>
                  <a:schemeClr val="dk2"/>
                </a:solidFill>
                <a:latin typeface="Twentieth Century"/>
                <a:ea typeface="Twentieth Century"/>
                <a:cs typeface="Twentieth Century"/>
                <a:sym typeface="Twentieth Century"/>
              </a:rPr>
              <a:t>Distinzioni</a:t>
            </a:r>
            <a:endParaRPr/>
          </a:p>
        </p:txBody>
      </p:sp>
      <p:sp>
        <p:nvSpPr>
          <p:cNvPr id="181" name="Google Shape;181;p5"/>
          <p:cNvSpPr txBox="1"/>
          <p:nvPr>
            <p:ph idx="1" type="body"/>
          </p:nvPr>
        </p:nvSpPr>
        <p:spPr>
          <a:xfrm>
            <a:off x="612775" y="1600200"/>
            <a:ext cx="8153400" cy="4495800"/>
          </a:xfrm>
          <a:prstGeom prst="rect">
            <a:avLst/>
          </a:prstGeom>
          <a:noFill/>
          <a:ln>
            <a:noFill/>
          </a:ln>
        </p:spPr>
        <p:txBody>
          <a:bodyPr anchorCtr="0" anchor="t" bIns="45700" lIns="91425" spcFirstLastPara="1" rIns="91425" wrap="square" tIns="45700">
            <a:normAutofit/>
          </a:bodyPr>
          <a:lstStyle/>
          <a:p>
            <a:pPr indent="-319087" lvl="0" marL="319087" marR="0" rtl="0" algn="l">
              <a:lnSpc>
                <a:spcPct val="80000"/>
              </a:lnSpc>
              <a:spcBef>
                <a:spcPts val="0"/>
              </a:spcBef>
              <a:spcAft>
                <a:spcPts val="0"/>
              </a:spcAft>
              <a:buClr>
                <a:schemeClr val="accent2"/>
              </a:buClr>
              <a:buSzPts val="1500"/>
              <a:buFont typeface="Noto Sans Symbols"/>
              <a:buNone/>
            </a:pPr>
            <a:r>
              <a:rPr b="0" i="0" lang="en-US" sz="2500" u="none">
                <a:solidFill>
                  <a:schemeClr val="dk1"/>
                </a:solidFill>
                <a:latin typeface="Twentieth Century"/>
                <a:ea typeface="Twentieth Century"/>
                <a:cs typeface="Twentieth Century"/>
                <a:sym typeface="Twentieth Century"/>
              </a:rPr>
              <a:t>Definizione di </a:t>
            </a:r>
            <a:r>
              <a:rPr b="1" i="0" lang="en-US" sz="2500" u="none">
                <a:solidFill>
                  <a:schemeClr val="dk1"/>
                </a:solidFill>
                <a:latin typeface="Twentieth Century"/>
                <a:ea typeface="Twentieth Century"/>
                <a:cs typeface="Twentieth Century"/>
                <a:sym typeface="Twentieth Century"/>
              </a:rPr>
              <a:t>posta elettronica:</a:t>
            </a:r>
            <a:endParaRPr/>
          </a:p>
          <a:p>
            <a:pPr indent="-319087" lvl="0" marL="319087" marR="0" rtl="0" algn="l">
              <a:lnSpc>
                <a:spcPct val="80000"/>
              </a:lnSpc>
              <a:spcBef>
                <a:spcPts val="700"/>
              </a:spcBef>
              <a:spcAft>
                <a:spcPts val="0"/>
              </a:spcAft>
              <a:buClr>
                <a:schemeClr val="accent2"/>
              </a:buClr>
              <a:buSzPts val="1500"/>
              <a:buFont typeface="Noto Sans Symbols"/>
              <a:buChar char="◻"/>
            </a:pPr>
            <a:r>
              <a:rPr b="0" i="0" lang="en-US" sz="2500" u="none">
                <a:solidFill>
                  <a:schemeClr val="dk1"/>
                </a:solidFill>
                <a:latin typeface="Twentieth Century"/>
                <a:ea typeface="Twentieth Century"/>
                <a:cs typeface="Twentieth Century"/>
                <a:sym typeface="Twentieth Century"/>
              </a:rPr>
              <a:t>Sistema elettronico di </a:t>
            </a:r>
            <a:r>
              <a:rPr b="1" i="0" lang="en-US" sz="2500" u="none">
                <a:solidFill>
                  <a:schemeClr val="dk1"/>
                </a:solidFill>
                <a:latin typeface="Twentieth Century"/>
                <a:ea typeface="Twentieth Century"/>
                <a:cs typeface="Twentieth Century"/>
                <a:sym typeface="Twentieth Century"/>
              </a:rPr>
              <a:t>trasmissione dei documenti informatici (</a:t>
            </a:r>
            <a:r>
              <a:rPr b="0" i="0" lang="en-US" sz="2500" u="none">
                <a:solidFill>
                  <a:schemeClr val="dk1"/>
                </a:solidFill>
                <a:latin typeface="Twentieth Century"/>
                <a:ea typeface="Twentieth Century"/>
                <a:cs typeface="Twentieth Century"/>
                <a:sym typeface="Twentieth Century"/>
              </a:rPr>
              <a:t>DPR</a:t>
            </a:r>
            <a:r>
              <a:rPr b="1" i="0" lang="en-US" sz="2500" u="none">
                <a:solidFill>
                  <a:schemeClr val="dk1"/>
                </a:solidFill>
                <a:latin typeface="Twentieth Century"/>
                <a:ea typeface="Twentieth Century"/>
                <a:cs typeface="Twentieth Century"/>
                <a:sym typeface="Twentieth Century"/>
              </a:rPr>
              <a:t> </a:t>
            </a:r>
            <a:r>
              <a:rPr b="0" i="0" lang="en-US" sz="2500" u="none">
                <a:solidFill>
                  <a:schemeClr val="dk1"/>
                </a:solidFill>
                <a:latin typeface="Twentieth Century"/>
                <a:ea typeface="Twentieth Century"/>
                <a:cs typeface="Twentieth Century"/>
                <a:sym typeface="Twentieth Century"/>
              </a:rPr>
              <a:t>68/2005; art 1, 1° comma lett. h)</a:t>
            </a:r>
            <a:endParaRPr/>
          </a:p>
          <a:p>
            <a:pPr indent="-223836" lvl="0" marL="319087" marR="0" rtl="0" algn="l">
              <a:lnSpc>
                <a:spcPct val="80000"/>
              </a:lnSpc>
              <a:spcBef>
                <a:spcPts val="700"/>
              </a:spcBef>
              <a:spcAft>
                <a:spcPts val="0"/>
              </a:spcAft>
              <a:buClr>
                <a:schemeClr val="accent2"/>
              </a:buClr>
              <a:buSzPts val="1500"/>
              <a:buFont typeface="Noto Sans Symbols"/>
              <a:buNone/>
            </a:pPr>
            <a:r>
              <a:t/>
            </a:r>
            <a:endParaRPr b="0" i="0" sz="2500" u="none">
              <a:solidFill>
                <a:schemeClr val="dk1"/>
              </a:solidFill>
              <a:latin typeface="Twentieth Century"/>
              <a:ea typeface="Twentieth Century"/>
              <a:cs typeface="Twentieth Century"/>
              <a:sym typeface="Twentieth Century"/>
            </a:endParaRPr>
          </a:p>
          <a:p>
            <a:pPr indent="-319087" lvl="0" marL="319087" marR="0" rtl="0" algn="l">
              <a:lnSpc>
                <a:spcPct val="80000"/>
              </a:lnSpc>
              <a:spcBef>
                <a:spcPts val="700"/>
              </a:spcBef>
              <a:spcAft>
                <a:spcPts val="0"/>
              </a:spcAft>
              <a:buClr>
                <a:schemeClr val="accent2"/>
              </a:buClr>
              <a:buSzPts val="1500"/>
              <a:buFont typeface="Noto Sans Symbols"/>
              <a:buNone/>
            </a:pPr>
            <a:r>
              <a:rPr b="0" i="0" lang="en-US" sz="2500" u="none">
                <a:solidFill>
                  <a:schemeClr val="dk1"/>
                </a:solidFill>
                <a:latin typeface="Twentieth Century"/>
                <a:ea typeface="Twentieth Century"/>
                <a:cs typeface="Twentieth Century"/>
                <a:sym typeface="Twentieth Century"/>
              </a:rPr>
              <a:t>Definizione di </a:t>
            </a:r>
            <a:r>
              <a:rPr b="1" i="0" lang="en-US" sz="2500" u="none">
                <a:solidFill>
                  <a:schemeClr val="dk1"/>
                </a:solidFill>
                <a:latin typeface="Twentieth Century"/>
                <a:ea typeface="Twentieth Century"/>
                <a:cs typeface="Twentieth Century"/>
                <a:sym typeface="Twentieth Century"/>
              </a:rPr>
              <a:t>posta elettronica certificata:</a:t>
            </a:r>
            <a:endParaRPr/>
          </a:p>
          <a:p>
            <a:pPr indent="-319087" lvl="0" marL="319087" marR="0" rtl="0" algn="l">
              <a:lnSpc>
                <a:spcPct val="80000"/>
              </a:lnSpc>
              <a:spcBef>
                <a:spcPts val="700"/>
              </a:spcBef>
              <a:spcAft>
                <a:spcPts val="0"/>
              </a:spcAft>
              <a:buClr>
                <a:schemeClr val="accent2"/>
              </a:buClr>
              <a:buSzPts val="1500"/>
              <a:buFont typeface="Noto Sans Symbols"/>
              <a:buChar char="◻"/>
            </a:pPr>
            <a:r>
              <a:rPr b="0" i="0" lang="en-US" sz="2500" u="none">
                <a:solidFill>
                  <a:schemeClr val="dk1"/>
                </a:solidFill>
                <a:latin typeface="Twentieth Century"/>
                <a:ea typeface="Twentieth Century"/>
                <a:cs typeface="Twentieth Century"/>
                <a:sym typeface="Twentieth Century"/>
              </a:rPr>
              <a:t>ogni sistema di posta elettronica nel quale è fornita al mittente </a:t>
            </a:r>
            <a:r>
              <a:rPr b="1" i="0" lang="en-US" sz="2500" u="none">
                <a:solidFill>
                  <a:schemeClr val="dk1"/>
                </a:solidFill>
                <a:latin typeface="Twentieth Century"/>
                <a:ea typeface="Twentieth Century"/>
                <a:cs typeface="Twentieth Century"/>
                <a:sym typeface="Twentieth Century"/>
              </a:rPr>
              <a:t>documentazione elettronica attestante l’invio e la consegna di </a:t>
            </a:r>
            <a:r>
              <a:rPr b="0" i="0" lang="en-US" sz="2500" u="none">
                <a:solidFill>
                  <a:schemeClr val="dk1"/>
                </a:solidFill>
                <a:latin typeface="Twentieth Century"/>
                <a:ea typeface="Twentieth Century"/>
                <a:cs typeface="Twentieth Century"/>
                <a:sym typeface="Twentieth Century"/>
              </a:rPr>
              <a:t>documenti informatici (DPR 68/2005; art 1, 1° comma lett. g)</a:t>
            </a:r>
            <a:endParaRPr/>
          </a:p>
          <a:p>
            <a:pPr indent="-223836" lvl="0" marL="319087" marR="0" rtl="0" algn="l">
              <a:lnSpc>
                <a:spcPct val="80000"/>
              </a:lnSpc>
              <a:spcBef>
                <a:spcPts val="700"/>
              </a:spcBef>
              <a:spcAft>
                <a:spcPts val="0"/>
              </a:spcAft>
              <a:buClr>
                <a:schemeClr val="accent2"/>
              </a:buClr>
              <a:buSzPts val="1500"/>
              <a:buFont typeface="Noto Sans Symbols"/>
              <a:buNone/>
            </a:pPr>
            <a:r>
              <a:t/>
            </a:r>
            <a:endParaRPr b="0" i="0" sz="2500" u="none">
              <a:solidFill>
                <a:schemeClr val="dk1"/>
              </a:solidFill>
              <a:latin typeface="Twentieth Century"/>
              <a:ea typeface="Twentieth Century"/>
              <a:cs typeface="Twentieth Century"/>
              <a:sym typeface="Twentieth Century"/>
            </a:endParaRPr>
          </a:p>
          <a:p>
            <a:pPr indent="-319087" lvl="0" marL="319087" marR="0" rtl="0" algn="ctr">
              <a:lnSpc>
                <a:spcPct val="80000"/>
              </a:lnSpc>
              <a:spcBef>
                <a:spcPts val="700"/>
              </a:spcBef>
              <a:spcAft>
                <a:spcPts val="0"/>
              </a:spcAft>
              <a:buClr>
                <a:schemeClr val="accent2"/>
              </a:buClr>
              <a:buSzPts val="1500"/>
              <a:buFont typeface="Noto Sans Symbols"/>
              <a:buNone/>
            </a:pPr>
            <a:r>
              <a:rPr b="0" i="0" lang="en-US" sz="2500" u="none">
                <a:solidFill>
                  <a:schemeClr val="dk1"/>
                </a:solidFill>
                <a:latin typeface="Twentieth Century"/>
                <a:ea typeface="Twentieth Century"/>
                <a:cs typeface="Twentieth Century"/>
                <a:sym typeface="Twentieth Century"/>
              </a:rPr>
              <a:t>La differenza fondamentale tra i due sistemi è nelle “attestazioni”</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6"/>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2"/>
              </a:buClr>
              <a:buSzPts val="4400"/>
              <a:buFont typeface="Twentieth Century"/>
              <a:buNone/>
            </a:pPr>
            <a:r>
              <a:rPr b="0" i="0" lang="en-US" sz="4400" u="none">
                <a:solidFill>
                  <a:schemeClr val="dk2"/>
                </a:solidFill>
                <a:latin typeface="Twentieth Century"/>
                <a:ea typeface="Twentieth Century"/>
                <a:cs typeface="Twentieth Century"/>
                <a:sym typeface="Twentieth Century"/>
              </a:rPr>
              <a:t>CAD - Art. 45</a:t>
            </a:r>
            <a:endParaRPr/>
          </a:p>
        </p:txBody>
      </p:sp>
      <p:sp>
        <p:nvSpPr>
          <p:cNvPr id="188" name="Google Shape;188;p6"/>
          <p:cNvSpPr txBox="1"/>
          <p:nvPr>
            <p:ph idx="1" type="body"/>
          </p:nvPr>
        </p:nvSpPr>
        <p:spPr>
          <a:xfrm>
            <a:off x="612775" y="1600200"/>
            <a:ext cx="8153400" cy="4495800"/>
          </a:xfrm>
          <a:prstGeom prst="rect">
            <a:avLst/>
          </a:prstGeom>
          <a:noFill/>
          <a:ln>
            <a:noFill/>
          </a:ln>
        </p:spPr>
        <p:txBody>
          <a:bodyPr anchorCtr="0" anchor="t" bIns="45700" lIns="91425" spcFirstLastPara="1" rIns="91425" wrap="square" tIns="45700">
            <a:normAutofit/>
          </a:bodyPr>
          <a:lstStyle/>
          <a:p>
            <a:pPr indent="-319087" lvl="0" marL="319087" marR="0" rtl="0" algn="l">
              <a:lnSpc>
                <a:spcPct val="80000"/>
              </a:lnSpc>
              <a:spcBef>
                <a:spcPts val="0"/>
              </a:spcBef>
              <a:spcAft>
                <a:spcPts val="0"/>
              </a:spcAft>
              <a:buClr>
                <a:schemeClr val="accent2"/>
              </a:buClr>
              <a:buSzPts val="1320"/>
              <a:buFont typeface="Noto Sans Symbols"/>
              <a:buNone/>
            </a:pPr>
            <a:r>
              <a:rPr b="0" i="0" lang="en-US" sz="2200" u="none">
                <a:solidFill>
                  <a:schemeClr val="dk1"/>
                </a:solidFill>
                <a:latin typeface="Twentieth Century"/>
                <a:ea typeface="Twentieth Century"/>
                <a:cs typeface="Twentieth Century"/>
                <a:sym typeface="Twentieth Century"/>
              </a:rPr>
              <a:t>Valore giuridico delle trasmissioni</a:t>
            </a:r>
            <a:endParaRPr/>
          </a:p>
          <a:p>
            <a:pPr indent="-235266" lvl="0" marL="319087" marR="0" rtl="0" algn="l">
              <a:lnSpc>
                <a:spcPct val="80000"/>
              </a:lnSpc>
              <a:spcBef>
                <a:spcPts val="700"/>
              </a:spcBef>
              <a:spcAft>
                <a:spcPts val="0"/>
              </a:spcAft>
              <a:buClr>
                <a:schemeClr val="accent2"/>
              </a:buClr>
              <a:buSzPts val="1320"/>
              <a:buFont typeface="Noto Sans Symbols"/>
              <a:buNone/>
            </a:pPr>
            <a:r>
              <a:t/>
            </a:r>
            <a:endParaRPr b="0" i="0" sz="2200" u="none">
              <a:solidFill>
                <a:schemeClr val="dk1"/>
              </a:solidFill>
              <a:latin typeface="Twentieth Century"/>
              <a:ea typeface="Twentieth Century"/>
              <a:cs typeface="Twentieth Century"/>
              <a:sym typeface="Twentieth Century"/>
            </a:endParaRPr>
          </a:p>
          <a:p>
            <a:pPr indent="-319087" lvl="0" marL="319087" marR="0" rtl="0" algn="l">
              <a:lnSpc>
                <a:spcPct val="80000"/>
              </a:lnSpc>
              <a:spcBef>
                <a:spcPts val="700"/>
              </a:spcBef>
              <a:spcAft>
                <a:spcPts val="0"/>
              </a:spcAft>
              <a:buClr>
                <a:schemeClr val="accent2"/>
              </a:buClr>
              <a:buSzPts val="1320"/>
              <a:buFont typeface="Noto Sans Symbols"/>
              <a:buChar char="◻"/>
            </a:pPr>
            <a:r>
              <a:rPr b="0" i="0" lang="en-US" sz="2200" u="none">
                <a:solidFill>
                  <a:schemeClr val="dk1"/>
                </a:solidFill>
                <a:latin typeface="Twentieth Century"/>
                <a:ea typeface="Twentieth Century"/>
                <a:cs typeface="Twentieth Century"/>
                <a:sym typeface="Twentieth Century"/>
              </a:rPr>
              <a:t>comma1: I documenti trasmessi da chiunque </a:t>
            </a:r>
            <a:r>
              <a:rPr b="1" i="0" lang="en-US" sz="2200" u="none">
                <a:solidFill>
                  <a:schemeClr val="dk1"/>
                </a:solidFill>
                <a:latin typeface="Twentieth Century"/>
                <a:ea typeface="Twentieth Century"/>
                <a:cs typeface="Twentieth Century"/>
                <a:sym typeface="Twentieth Century"/>
              </a:rPr>
              <a:t>ad una pubblica amministrazione </a:t>
            </a:r>
            <a:r>
              <a:rPr b="0" i="0" lang="en-US" sz="2200" u="none">
                <a:solidFill>
                  <a:schemeClr val="dk1"/>
                </a:solidFill>
                <a:latin typeface="Twentieth Century"/>
                <a:ea typeface="Twentieth Century"/>
                <a:cs typeface="Twentieth Century"/>
                <a:sym typeface="Twentieth Century"/>
              </a:rPr>
              <a:t>con </a:t>
            </a:r>
            <a:r>
              <a:rPr b="1" i="0" lang="en-US" sz="2200" u="none">
                <a:solidFill>
                  <a:schemeClr val="dk1"/>
                </a:solidFill>
                <a:latin typeface="Twentieth Century"/>
                <a:ea typeface="Twentieth Century"/>
                <a:cs typeface="Twentieth Century"/>
                <a:sym typeface="Twentieth Century"/>
              </a:rPr>
              <a:t>qualsiasi mezzo telematico o informatico, ivi compreso il fax, </a:t>
            </a:r>
            <a:r>
              <a:rPr b="0" i="0" lang="en-US" sz="2200" u="none">
                <a:solidFill>
                  <a:schemeClr val="dk1"/>
                </a:solidFill>
                <a:latin typeface="Twentieth Century"/>
                <a:ea typeface="Twentieth Century"/>
                <a:cs typeface="Twentieth Century"/>
                <a:sym typeface="Twentieth Century"/>
              </a:rPr>
              <a:t>idoneo ad accertarne la fonte di provenienza, soddisfano il requisito della forma scritta e la loro trasmissione non deve essere seguita da quella del documento originale.</a:t>
            </a:r>
            <a:endParaRPr/>
          </a:p>
          <a:p>
            <a:pPr indent="-235266" lvl="0" marL="319087" marR="0" rtl="0" algn="l">
              <a:lnSpc>
                <a:spcPct val="80000"/>
              </a:lnSpc>
              <a:spcBef>
                <a:spcPts val="700"/>
              </a:spcBef>
              <a:spcAft>
                <a:spcPts val="0"/>
              </a:spcAft>
              <a:buClr>
                <a:schemeClr val="accent2"/>
              </a:buClr>
              <a:buSzPts val="1320"/>
              <a:buFont typeface="Noto Sans Symbols"/>
              <a:buNone/>
            </a:pPr>
            <a:r>
              <a:t/>
            </a:r>
            <a:endParaRPr b="0" i="0" sz="2200" u="none">
              <a:solidFill>
                <a:schemeClr val="dk1"/>
              </a:solidFill>
              <a:latin typeface="Twentieth Century"/>
              <a:ea typeface="Twentieth Century"/>
              <a:cs typeface="Twentieth Century"/>
              <a:sym typeface="Twentieth Century"/>
            </a:endParaRPr>
          </a:p>
          <a:p>
            <a:pPr indent="-319087" lvl="0" marL="319087" marR="0" rtl="0" algn="l">
              <a:lnSpc>
                <a:spcPct val="80000"/>
              </a:lnSpc>
              <a:spcBef>
                <a:spcPts val="700"/>
              </a:spcBef>
              <a:spcAft>
                <a:spcPts val="0"/>
              </a:spcAft>
              <a:buClr>
                <a:schemeClr val="accent2"/>
              </a:buClr>
              <a:buSzPts val="1320"/>
              <a:buFont typeface="Noto Sans Symbols"/>
              <a:buChar char="◻"/>
            </a:pPr>
            <a:r>
              <a:rPr b="0" i="0" lang="en-US" sz="2200" u="none">
                <a:solidFill>
                  <a:schemeClr val="dk1"/>
                </a:solidFill>
                <a:latin typeface="Twentieth Century"/>
                <a:ea typeface="Twentieth Century"/>
                <a:cs typeface="Twentieth Century"/>
                <a:sym typeface="Twentieth Century"/>
              </a:rPr>
              <a:t>comma 2: Il documento informatico trasmesso per via telematica si intende </a:t>
            </a:r>
            <a:r>
              <a:rPr b="1" i="0" lang="en-US" sz="2200" u="none">
                <a:solidFill>
                  <a:schemeClr val="dk1"/>
                </a:solidFill>
                <a:latin typeface="Twentieth Century"/>
                <a:ea typeface="Twentieth Century"/>
                <a:cs typeface="Twentieth Century"/>
                <a:sym typeface="Twentieth Century"/>
              </a:rPr>
              <a:t>spedito </a:t>
            </a:r>
            <a:r>
              <a:rPr b="0" i="0" lang="en-US" sz="2200" u="none">
                <a:solidFill>
                  <a:schemeClr val="dk1"/>
                </a:solidFill>
                <a:latin typeface="Twentieth Century"/>
                <a:ea typeface="Twentieth Century"/>
                <a:cs typeface="Twentieth Century"/>
                <a:sym typeface="Twentieth Century"/>
              </a:rPr>
              <a:t>dal mittente </a:t>
            </a:r>
            <a:r>
              <a:rPr b="1" i="0" lang="en-US" sz="2200" u="none">
                <a:solidFill>
                  <a:schemeClr val="dk1"/>
                </a:solidFill>
                <a:latin typeface="Twentieth Century"/>
                <a:ea typeface="Twentieth Century"/>
                <a:cs typeface="Twentieth Century"/>
                <a:sym typeface="Twentieth Century"/>
              </a:rPr>
              <a:t>se inviato al proprio gestore, e si intende consegnato al </a:t>
            </a:r>
            <a:r>
              <a:rPr b="0" i="0" lang="en-US" sz="2200" u="none">
                <a:solidFill>
                  <a:schemeClr val="dk1"/>
                </a:solidFill>
                <a:latin typeface="Twentieth Century"/>
                <a:ea typeface="Twentieth Century"/>
                <a:cs typeface="Twentieth Century"/>
                <a:sym typeface="Twentieth Century"/>
              </a:rPr>
              <a:t>destinatario </a:t>
            </a:r>
            <a:r>
              <a:rPr b="1" i="0" lang="en-US" sz="2200" u="none">
                <a:solidFill>
                  <a:schemeClr val="dk1"/>
                </a:solidFill>
                <a:latin typeface="Twentieth Century"/>
                <a:ea typeface="Twentieth Century"/>
                <a:cs typeface="Twentieth Century"/>
                <a:sym typeface="Twentieth Century"/>
              </a:rPr>
              <a:t>se reso disponibile all'indirizzo elettronico da questi </a:t>
            </a:r>
            <a:r>
              <a:rPr b="0" i="0" lang="en-US" sz="2200" u="none">
                <a:solidFill>
                  <a:schemeClr val="dk1"/>
                </a:solidFill>
                <a:latin typeface="Twentieth Century"/>
                <a:ea typeface="Twentieth Century"/>
                <a:cs typeface="Twentieth Century"/>
                <a:sym typeface="Twentieth Century"/>
              </a:rPr>
              <a:t>dichiarato, </a:t>
            </a:r>
            <a:r>
              <a:rPr b="1" i="0" lang="en-US" sz="2200" u="none">
                <a:solidFill>
                  <a:schemeClr val="dk1"/>
                </a:solidFill>
                <a:latin typeface="Twentieth Century"/>
                <a:ea typeface="Twentieth Century"/>
                <a:cs typeface="Twentieth Century"/>
                <a:sym typeface="Twentieth Century"/>
              </a:rPr>
              <a:t>nella casella di posta elettronica del destinatario messa a disposizione dal gestore.</a:t>
            </a:r>
            <a:endParaRPr b="0" i="0" sz="2200" u="none">
              <a:solidFill>
                <a:schemeClr val="dk1"/>
              </a:solidFill>
              <a:latin typeface="Twentieth Century"/>
              <a:ea typeface="Twentieth Century"/>
              <a:cs typeface="Twentieth Century"/>
              <a:sym typeface="Twentieth Century"/>
            </a:endParaRPr>
          </a:p>
          <a:p>
            <a:pPr indent="-235268" lvl="0" marL="319088" marR="0" rtl="0" algn="l">
              <a:spcBef>
                <a:spcPts val="700"/>
              </a:spcBef>
              <a:spcAft>
                <a:spcPts val="0"/>
              </a:spcAft>
              <a:buClr>
                <a:schemeClr val="accent2"/>
              </a:buClr>
              <a:buSzPts val="1320"/>
              <a:buFont typeface="Noto Sans Symbols"/>
              <a:buNone/>
            </a:pPr>
            <a:r>
              <a:t/>
            </a:r>
            <a:endParaRPr b="0" i="0" sz="2200" u="none">
              <a:solidFill>
                <a:schemeClr val="dk1"/>
              </a:solidFill>
              <a:latin typeface="Twentieth Century"/>
              <a:ea typeface="Twentieth Century"/>
              <a:cs typeface="Twentieth Century"/>
              <a:sym typeface="Twentieth Centur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7"/>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2"/>
              </a:buClr>
              <a:buSzPts val="4400"/>
              <a:buFont typeface="Twentieth Century"/>
              <a:buNone/>
            </a:pPr>
            <a:r>
              <a:rPr b="0" i="0" lang="en-US" sz="4400" u="none">
                <a:solidFill>
                  <a:schemeClr val="dk2"/>
                </a:solidFill>
                <a:latin typeface="Twentieth Century"/>
                <a:ea typeface="Twentieth Century"/>
                <a:cs typeface="Twentieth Century"/>
                <a:sym typeface="Twentieth Century"/>
              </a:rPr>
              <a:t>CAD - Art. 48</a:t>
            </a:r>
            <a:endParaRPr/>
          </a:p>
        </p:txBody>
      </p:sp>
      <p:sp>
        <p:nvSpPr>
          <p:cNvPr id="195" name="Google Shape;195;p7"/>
          <p:cNvSpPr txBox="1"/>
          <p:nvPr>
            <p:ph idx="1" type="body"/>
          </p:nvPr>
        </p:nvSpPr>
        <p:spPr>
          <a:xfrm>
            <a:off x="612775" y="1600200"/>
            <a:ext cx="8153400" cy="4495800"/>
          </a:xfrm>
          <a:prstGeom prst="rect">
            <a:avLst/>
          </a:prstGeom>
          <a:noFill/>
          <a:ln>
            <a:noFill/>
          </a:ln>
        </p:spPr>
        <p:txBody>
          <a:bodyPr anchorCtr="0" anchor="t" bIns="45700" lIns="91425" spcFirstLastPara="1" rIns="91425" wrap="square" tIns="45700">
            <a:normAutofit/>
          </a:bodyPr>
          <a:lstStyle/>
          <a:p>
            <a:pPr indent="-319087" lvl="0" marL="319087" marR="0" rtl="0" algn="l">
              <a:lnSpc>
                <a:spcPct val="80000"/>
              </a:lnSpc>
              <a:spcBef>
                <a:spcPts val="0"/>
              </a:spcBef>
              <a:spcAft>
                <a:spcPts val="0"/>
              </a:spcAft>
              <a:buClr>
                <a:schemeClr val="accent2"/>
              </a:buClr>
              <a:buSzPts val="1320"/>
              <a:buFont typeface="Noto Sans Symbols"/>
              <a:buChar char="◻"/>
            </a:pPr>
            <a:r>
              <a:rPr b="0" i="0" lang="en-US" sz="2200" u="none">
                <a:solidFill>
                  <a:schemeClr val="dk1"/>
                </a:solidFill>
                <a:latin typeface="Twentieth Century"/>
                <a:ea typeface="Twentieth Century"/>
                <a:cs typeface="Twentieth Century"/>
                <a:sym typeface="Twentieth Century"/>
              </a:rPr>
              <a:t>comma 1: La trasmissione telematica di comunicazioni che necessitano di una </a:t>
            </a:r>
            <a:r>
              <a:rPr b="1" i="0" lang="en-US" sz="2200" u="none">
                <a:solidFill>
                  <a:schemeClr val="dk1"/>
                </a:solidFill>
                <a:latin typeface="Twentieth Century"/>
                <a:ea typeface="Twentieth Century"/>
                <a:cs typeface="Twentieth Century"/>
                <a:sym typeface="Twentieth Century"/>
              </a:rPr>
              <a:t>ricevuta di invio e di una ricevuta di consegna avviene mediante la posta elettronica certificata ai </a:t>
            </a:r>
            <a:r>
              <a:rPr b="0" i="0" lang="en-US" sz="2200" u="none">
                <a:solidFill>
                  <a:schemeClr val="dk1"/>
                </a:solidFill>
                <a:latin typeface="Twentieth Century"/>
                <a:ea typeface="Twentieth Century"/>
                <a:cs typeface="Twentieth Century"/>
                <a:sym typeface="Twentieth Century"/>
              </a:rPr>
              <a:t>sensi del decreto del Presidente della Repubblica 11 febbraio 2005, n. 68.</a:t>
            </a:r>
            <a:endParaRPr/>
          </a:p>
          <a:p>
            <a:pPr indent="-235266" lvl="0" marL="319087" marR="0" rtl="0" algn="l">
              <a:lnSpc>
                <a:spcPct val="80000"/>
              </a:lnSpc>
              <a:spcBef>
                <a:spcPts val="700"/>
              </a:spcBef>
              <a:spcAft>
                <a:spcPts val="0"/>
              </a:spcAft>
              <a:buClr>
                <a:schemeClr val="accent2"/>
              </a:buClr>
              <a:buSzPts val="1320"/>
              <a:buFont typeface="Noto Sans Symbols"/>
              <a:buNone/>
            </a:pPr>
            <a:r>
              <a:t/>
            </a:r>
            <a:endParaRPr b="0" i="0" sz="2200" u="none">
              <a:solidFill>
                <a:schemeClr val="dk1"/>
              </a:solidFill>
              <a:latin typeface="Twentieth Century"/>
              <a:ea typeface="Twentieth Century"/>
              <a:cs typeface="Twentieth Century"/>
              <a:sym typeface="Twentieth Century"/>
            </a:endParaRPr>
          </a:p>
          <a:p>
            <a:pPr indent="-319087" lvl="0" marL="319087" marR="0" rtl="0" algn="l">
              <a:lnSpc>
                <a:spcPct val="80000"/>
              </a:lnSpc>
              <a:spcBef>
                <a:spcPts val="700"/>
              </a:spcBef>
              <a:spcAft>
                <a:spcPts val="0"/>
              </a:spcAft>
              <a:buClr>
                <a:schemeClr val="accent2"/>
              </a:buClr>
              <a:buSzPts val="1320"/>
              <a:buFont typeface="Noto Sans Symbols"/>
              <a:buChar char="◻"/>
            </a:pPr>
            <a:r>
              <a:rPr b="0" i="0" lang="en-US" sz="2200" u="none">
                <a:solidFill>
                  <a:schemeClr val="dk1"/>
                </a:solidFill>
                <a:latin typeface="Twentieth Century"/>
                <a:ea typeface="Twentieth Century"/>
                <a:cs typeface="Twentieth Century"/>
                <a:sym typeface="Twentieth Century"/>
              </a:rPr>
              <a:t>comma 2: La </a:t>
            </a:r>
            <a:r>
              <a:rPr b="1" i="0" lang="en-US" sz="2200" u="none">
                <a:solidFill>
                  <a:schemeClr val="dk1"/>
                </a:solidFill>
                <a:latin typeface="Twentieth Century"/>
                <a:ea typeface="Twentieth Century"/>
                <a:cs typeface="Twentieth Century"/>
                <a:sym typeface="Twentieth Century"/>
              </a:rPr>
              <a:t>trasmissione del documento informatico per via telematica, effettuata </a:t>
            </a:r>
            <a:r>
              <a:rPr b="0" i="0" lang="en-US" sz="2200" u="none">
                <a:solidFill>
                  <a:schemeClr val="dk1"/>
                </a:solidFill>
                <a:latin typeface="Twentieth Century"/>
                <a:ea typeface="Twentieth Century"/>
                <a:cs typeface="Twentieth Century"/>
                <a:sym typeface="Twentieth Century"/>
              </a:rPr>
              <a:t>mediante la posta elettronica certificata, </a:t>
            </a:r>
            <a:r>
              <a:rPr b="1" i="0" lang="en-US" sz="2200" u="none">
                <a:solidFill>
                  <a:schemeClr val="dk1"/>
                </a:solidFill>
                <a:latin typeface="Twentieth Century"/>
                <a:ea typeface="Twentieth Century"/>
                <a:cs typeface="Twentieth Century"/>
                <a:sym typeface="Twentieth Century"/>
              </a:rPr>
              <a:t>equivale, nei casi consentiti dalla legge, alla notificazione per mezzo della posta.</a:t>
            </a:r>
            <a:endParaRPr/>
          </a:p>
          <a:p>
            <a:pPr indent="-235266" lvl="0" marL="319087" marR="0" rtl="0" algn="l">
              <a:lnSpc>
                <a:spcPct val="80000"/>
              </a:lnSpc>
              <a:spcBef>
                <a:spcPts val="700"/>
              </a:spcBef>
              <a:spcAft>
                <a:spcPts val="0"/>
              </a:spcAft>
              <a:buClr>
                <a:schemeClr val="accent2"/>
              </a:buClr>
              <a:buSzPts val="1320"/>
              <a:buFont typeface="Noto Sans Symbols"/>
              <a:buNone/>
            </a:pPr>
            <a:r>
              <a:t/>
            </a:r>
            <a:endParaRPr b="1" i="0" sz="2200" u="none">
              <a:solidFill>
                <a:schemeClr val="dk1"/>
              </a:solidFill>
              <a:latin typeface="Twentieth Century"/>
              <a:ea typeface="Twentieth Century"/>
              <a:cs typeface="Twentieth Century"/>
              <a:sym typeface="Twentieth Century"/>
            </a:endParaRPr>
          </a:p>
          <a:p>
            <a:pPr indent="-319087" lvl="0" marL="319087" marR="0" rtl="0" algn="l">
              <a:lnSpc>
                <a:spcPct val="80000"/>
              </a:lnSpc>
              <a:spcBef>
                <a:spcPts val="700"/>
              </a:spcBef>
              <a:spcAft>
                <a:spcPts val="0"/>
              </a:spcAft>
              <a:buClr>
                <a:schemeClr val="accent2"/>
              </a:buClr>
              <a:buSzPts val="1320"/>
              <a:buFont typeface="Noto Sans Symbols"/>
              <a:buChar char="◻"/>
            </a:pPr>
            <a:r>
              <a:rPr b="0" i="0" lang="en-US" sz="2200" u="none">
                <a:solidFill>
                  <a:schemeClr val="dk1"/>
                </a:solidFill>
                <a:latin typeface="Twentieth Century"/>
                <a:ea typeface="Twentieth Century"/>
                <a:cs typeface="Twentieth Century"/>
                <a:sym typeface="Twentieth Century"/>
              </a:rPr>
              <a:t>comma 3: La </a:t>
            </a:r>
            <a:r>
              <a:rPr b="1" i="0" lang="en-US" sz="2200" u="none">
                <a:solidFill>
                  <a:schemeClr val="dk1"/>
                </a:solidFill>
                <a:latin typeface="Twentieth Century"/>
                <a:ea typeface="Twentieth Century"/>
                <a:cs typeface="Twentieth Century"/>
                <a:sym typeface="Twentieth Century"/>
              </a:rPr>
              <a:t>data e l'ora di trasmissione e di ricezione di un documento informatico </a:t>
            </a:r>
            <a:r>
              <a:rPr b="0" i="0" lang="en-US" sz="2200" u="none">
                <a:solidFill>
                  <a:schemeClr val="dk1"/>
                </a:solidFill>
                <a:latin typeface="Twentieth Century"/>
                <a:ea typeface="Twentieth Century"/>
                <a:cs typeface="Twentieth Century"/>
                <a:sym typeface="Twentieth Century"/>
              </a:rPr>
              <a:t>trasmesso mediante posta elettronica certificata </a:t>
            </a:r>
            <a:r>
              <a:rPr b="1" i="0" lang="en-US" sz="2200" u="none">
                <a:solidFill>
                  <a:schemeClr val="dk1"/>
                </a:solidFill>
                <a:latin typeface="Twentieth Century"/>
                <a:ea typeface="Twentieth Century"/>
                <a:cs typeface="Twentieth Century"/>
                <a:sym typeface="Twentieth Century"/>
              </a:rPr>
              <a:t>sono opponibili ai terzi se </a:t>
            </a:r>
            <a:r>
              <a:rPr b="0" i="0" lang="en-US" sz="2200" u="none">
                <a:solidFill>
                  <a:schemeClr val="dk1"/>
                </a:solidFill>
                <a:latin typeface="Twentieth Century"/>
                <a:ea typeface="Twentieth Century"/>
                <a:cs typeface="Twentieth Century"/>
                <a:sym typeface="Twentieth Century"/>
              </a:rPr>
              <a:t>conformi alle disposizioni di cui al decreto del Presidente della Repubblica 11 febbraio 2005, n. 68, ed alle relative regole tecniche.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8"/>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2"/>
              </a:buClr>
              <a:buSzPts val="4400"/>
              <a:buFont typeface="Twentieth Century"/>
              <a:buNone/>
            </a:pPr>
            <a:r>
              <a:rPr b="0" i="0" lang="en-US" sz="4400" u="none">
                <a:solidFill>
                  <a:schemeClr val="dk2"/>
                </a:solidFill>
                <a:latin typeface="Twentieth Century"/>
                <a:ea typeface="Twentieth Century"/>
                <a:cs typeface="Twentieth Century"/>
                <a:sym typeface="Twentieth Century"/>
              </a:rPr>
              <a:t>Elementi di sicurezza</a:t>
            </a:r>
            <a:endParaRPr/>
          </a:p>
        </p:txBody>
      </p:sp>
      <p:sp>
        <p:nvSpPr>
          <p:cNvPr id="202" name="Google Shape;202;p8"/>
          <p:cNvSpPr txBox="1"/>
          <p:nvPr>
            <p:ph idx="1" type="body"/>
          </p:nvPr>
        </p:nvSpPr>
        <p:spPr>
          <a:xfrm>
            <a:off x="612775" y="1600200"/>
            <a:ext cx="8153400" cy="4495800"/>
          </a:xfrm>
          <a:prstGeom prst="rect">
            <a:avLst/>
          </a:prstGeom>
          <a:noFill/>
          <a:ln>
            <a:noFill/>
          </a:ln>
        </p:spPr>
        <p:txBody>
          <a:bodyPr anchorCtr="0" anchor="t" bIns="45700" lIns="91425" spcFirstLastPara="1" rIns="91425" wrap="square" tIns="45700">
            <a:normAutofit/>
          </a:bodyPr>
          <a:lstStyle/>
          <a:p>
            <a:pPr indent="-319087" lvl="0" marL="319087" marR="0" rtl="0" algn="l">
              <a:lnSpc>
                <a:spcPct val="80000"/>
              </a:lnSpc>
              <a:spcBef>
                <a:spcPts val="0"/>
              </a:spcBef>
              <a:spcAft>
                <a:spcPts val="0"/>
              </a:spcAft>
              <a:buClr>
                <a:schemeClr val="accent2"/>
              </a:buClr>
              <a:buSzPts val="1320"/>
              <a:buFont typeface="Noto Sans Symbols"/>
              <a:buChar char="◻"/>
            </a:pPr>
            <a:r>
              <a:rPr b="0" i="0" lang="en-US" sz="2200" u="none">
                <a:solidFill>
                  <a:schemeClr val="dk1"/>
                </a:solidFill>
                <a:latin typeface="Twentieth Century"/>
                <a:ea typeface="Twentieth Century"/>
                <a:cs typeface="Twentieth Century"/>
                <a:sym typeface="Twentieth Century"/>
              </a:rPr>
              <a:t>Soggetti</a:t>
            </a:r>
            <a:endParaRPr/>
          </a:p>
          <a:p>
            <a:pPr indent="-273049" lvl="1" marL="639762" marR="0" rtl="0" algn="l">
              <a:lnSpc>
                <a:spcPct val="80000"/>
              </a:lnSpc>
              <a:spcBef>
                <a:spcPts val="500"/>
              </a:spcBef>
              <a:spcAft>
                <a:spcPts val="0"/>
              </a:spcAft>
              <a:buClr>
                <a:schemeClr val="accent1"/>
              </a:buClr>
              <a:buSzPts val="1400"/>
              <a:buFont typeface="Noto Sans Symbols"/>
              <a:buChar char="🞑"/>
            </a:pPr>
            <a:r>
              <a:rPr b="0" i="0" lang="en-US" sz="2000" u="none" cap="none" strike="noStrike">
                <a:solidFill>
                  <a:schemeClr val="dk1"/>
                </a:solidFill>
                <a:latin typeface="Twentieth Century"/>
                <a:ea typeface="Twentieth Century"/>
                <a:cs typeface="Twentieth Century"/>
                <a:sym typeface="Twentieth Century"/>
              </a:rPr>
              <a:t>mittente</a:t>
            </a:r>
            <a:endParaRPr/>
          </a:p>
          <a:p>
            <a:pPr indent="-273049" lvl="1" marL="639762" marR="0" rtl="0" algn="l">
              <a:lnSpc>
                <a:spcPct val="80000"/>
              </a:lnSpc>
              <a:spcBef>
                <a:spcPts val="500"/>
              </a:spcBef>
              <a:spcAft>
                <a:spcPts val="0"/>
              </a:spcAft>
              <a:buClr>
                <a:schemeClr val="accent1"/>
              </a:buClr>
              <a:buSzPts val="1400"/>
              <a:buFont typeface="Noto Sans Symbols"/>
              <a:buChar char="🞑"/>
            </a:pPr>
            <a:r>
              <a:rPr b="0" i="0" lang="en-US" sz="2000" u="none" cap="none" strike="noStrike">
                <a:solidFill>
                  <a:schemeClr val="dk1"/>
                </a:solidFill>
                <a:latin typeface="Twentieth Century"/>
                <a:ea typeface="Twentieth Century"/>
                <a:cs typeface="Twentieth Century"/>
                <a:sym typeface="Twentieth Century"/>
              </a:rPr>
              <a:t>destinatario</a:t>
            </a:r>
            <a:endParaRPr/>
          </a:p>
          <a:p>
            <a:pPr indent="-273049" lvl="1" marL="639762" marR="0" rtl="0" algn="l">
              <a:lnSpc>
                <a:spcPct val="80000"/>
              </a:lnSpc>
              <a:spcBef>
                <a:spcPts val="500"/>
              </a:spcBef>
              <a:spcAft>
                <a:spcPts val="0"/>
              </a:spcAft>
              <a:buClr>
                <a:schemeClr val="accent1"/>
              </a:buClr>
              <a:buSzPts val="1400"/>
              <a:buFont typeface="Noto Sans Symbols"/>
              <a:buChar char="🞑"/>
            </a:pPr>
            <a:r>
              <a:rPr b="0" i="0" lang="en-US" sz="2000" u="none" cap="none" strike="noStrike">
                <a:solidFill>
                  <a:schemeClr val="dk1"/>
                </a:solidFill>
                <a:latin typeface="Twentieth Century"/>
                <a:ea typeface="Twentieth Century"/>
                <a:cs typeface="Twentieth Century"/>
                <a:sym typeface="Twentieth Century"/>
              </a:rPr>
              <a:t>gestore del servizio di posta elettronica certificata.</a:t>
            </a:r>
            <a:endParaRPr/>
          </a:p>
          <a:p>
            <a:pPr indent="-184149" lvl="1" marL="639762" marR="0" rtl="0" algn="l">
              <a:lnSpc>
                <a:spcPct val="80000"/>
              </a:lnSpc>
              <a:spcBef>
                <a:spcPts val="500"/>
              </a:spcBef>
              <a:spcAft>
                <a:spcPts val="0"/>
              </a:spcAft>
              <a:buClr>
                <a:schemeClr val="accent1"/>
              </a:buClr>
              <a:buSzPts val="1400"/>
              <a:buFont typeface="Noto Sans Symbols"/>
              <a:buNone/>
            </a:pPr>
            <a:r>
              <a:t/>
            </a:r>
            <a:endParaRPr b="0" i="0" sz="2000" u="none" cap="none" strike="noStrike">
              <a:solidFill>
                <a:schemeClr val="dk1"/>
              </a:solidFill>
              <a:latin typeface="Twentieth Century"/>
              <a:ea typeface="Twentieth Century"/>
              <a:cs typeface="Twentieth Century"/>
              <a:sym typeface="Twentieth Century"/>
            </a:endParaRPr>
          </a:p>
          <a:p>
            <a:pPr indent="-319087" lvl="0" marL="319087" marR="0" rtl="0" algn="l">
              <a:lnSpc>
                <a:spcPct val="80000"/>
              </a:lnSpc>
              <a:spcBef>
                <a:spcPts val="700"/>
              </a:spcBef>
              <a:spcAft>
                <a:spcPts val="0"/>
              </a:spcAft>
              <a:buClr>
                <a:schemeClr val="accent2"/>
              </a:buClr>
              <a:buSzPts val="1320"/>
              <a:buFont typeface="Noto Sans Symbols"/>
              <a:buChar char="◻"/>
            </a:pPr>
            <a:r>
              <a:rPr b="0" i="0" lang="en-US" sz="2200" u="none">
                <a:solidFill>
                  <a:schemeClr val="dk1"/>
                </a:solidFill>
                <a:latin typeface="Twentieth Century"/>
                <a:ea typeface="Twentieth Century"/>
                <a:cs typeface="Twentieth Century"/>
                <a:sym typeface="Twentieth Century"/>
              </a:rPr>
              <a:t>Dominio</a:t>
            </a:r>
            <a:endParaRPr/>
          </a:p>
          <a:p>
            <a:pPr indent="-273049" lvl="1" marL="639762" marR="0" rtl="0" algn="l">
              <a:lnSpc>
                <a:spcPct val="80000"/>
              </a:lnSpc>
              <a:spcBef>
                <a:spcPts val="500"/>
              </a:spcBef>
              <a:spcAft>
                <a:spcPts val="0"/>
              </a:spcAft>
              <a:buClr>
                <a:schemeClr val="accent1"/>
              </a:buClr>
              <a:buSzPts val="1400"/>
              <a:buFont typeface="Noto Sans Symbols"/>
              <a:buChar char="🞑"/>
            </a:pPr>
            <a:r>
              <a:rPr b="0" i="0" lang="en-US" sz="2000" u="none" cap="none" strike="noStrike">
                <a:solidFill>
                  <a:schemeClr val="dk1"/>
                </a:solidFill>
                <a:latin typeface="Twentieth Century"/>
                <a:ea typeface="Twentieth Century"/>
                <a:cs typeface="Twentieth Century"/>
                <a:sym typeface="Twentieth Century"/>
              </a:rPr>
              <a:t>dominio di posta elettronica certificata</a:t>
            </a:r>
            <a:endParaRPr/>
          </a:p>
          <a:p>
            <a:pPr indent="-184149" lvl="1" marL="639762" marR="0" rtl="0" algn="l">
              <a:lnSpc>
                <a:spcPct val="80000"/>
              </a:lnSpc>
              <a:spcBef>
                <a:spcPts val="500"/>
              </a:spcBef>
              <a:spcAft>
                <a:spcPts val="0"/>
              </a:spcAft>
              <a:buClr>
                <a:schemeClr val="accent1"/>
              </a:buClr>
              <a:buSzPts val="1400"/>
              <a:buFont typeface="Noto Sans Symbols"/>
              <a:buNone/>
            </a:pPr>
            <a:r>
              <a:t/>
            </a:r>
            <a:endParaRPr b="0" i="0" sz="2000" u="none" cap="none" strike="noStrike">
              <a:solidFill>
                <a:schemeClr val="dk1"/>
              </a:solidFill>
              <a:latin typeface="Twentieth Century"/>
              <a:ea typeface="Twentieth Century"/>
              <a:cs typeface="Twentieth Century"/>
              <a:sym typeface="Twentieth Century"/>
            </a:endParaRPr>
          </a:p>
          <a:p>
            <a:pPr indent="-319087" lvl="0" marL="319087" marR="0" rtl="0" algn="l">
              <a:lnSpc>
                <a:spcPct val="80000"/>
              </a:lnSpc>
              <a:spcBef>
                <a:spcPts val="700"/>
              </a:spcBef>
              <a:spcAft>
                <a:spcPts val="0"/>
              </a:spcAft>
              <a:buClr>
                <a:schemeClr val="accent2"/>
              </a:buClr>
              <a:buSzPts val="1320"/>
              <a:buFont typeface="Noto Sans Symbols"/>
              <a:buChar char="◻"/>
            </a:pPr>
            <a:r>
              <a:rPr b="0" i="0" lang="en-US" sz="2200" u="none">
                <a:solidFill>
                  <a:schemeClr val="dk1"/>
                </a:solidFill>
                <a:latin typeface="Twentieth Century"/>
                <a:ea typeface="Twentieth Century"/>
                <a:cs typeface="Twentieth Century"/>
                <a:sym typeface="Twentieth Century"/>
              </a:rPr>
              <a:t>Sicurezza</a:t>
            </a:r>
            <a:endParaRPr/>
          </a:p>
          <a:p>
            <a:pPr indent="-273049" lvl="1" marL="639762" marR="0" rtl="0" algn="l">
              <a:lnSpc>
                <a:spcPct val="80000"/>
              </a:lnSpc>
              <a:spcBef>
                <a:spcPts val="500"/>
              </a:spcBef>
              <a:spcAft>
                <a:spcPts val="0"/>
              </a:spcAft>
              <a:buClr>
                <a:schemeClr val="accent1"/>
              </a:buClr>
              <a:buSzPts val="1400"/>
              <a:buFont typeface="Noto Sans Symbols"/>
              <a:buChar char="🞑"/>
            </a:pPr>
            <a:r>
              <a:rPr b="0" i="0" lang="en-US" sz="2000" u="none" cap="none" strike="noStrike">
                <a:solidFill>
                  <a:schemeClr val="dk1"/>
                </a:solidFill>
                <a:latin typeface="Twentieth Century"/>
                <a:ea typeface="Twentieth Century"/>
                <a:cs typeface="Twentieth Century"/>
                <a:sym typeface="Twentieth Century"/>
              </a:rPr>
              <a:t>punto di accesso</a:t>
            </a:r>
            <a:endParaRPr/>
          </a:p>
          <a:p>
            <a:pPr indent="-273049" lvl="1" marL="639762" marR="0" rtl="0" algn="l">
              <a:lnSpc>
                <a:spcPct val="80000"/>
              </a:lnSpc>
              <a:spcBef>
                <a:spcPts val="500"/>
              </a:spcBef>
              <a:spcAft>
                <a:spcPts val="0"/>
              </a:spcAft>
              <a:buClr>
                <a:schemeClr val="accent1"/>
              </a:buClr>
              <a:buSzPts val="1400"/>
              <a:buFont typeface="Noto Sans Symbols"/>
              <a:buChar char="🞑"/>
            </a:pPr>
            <a:r>
              <a:rPr b="0" i="0" lang="en-US" sz="2000" u="none" cap="none" strike="noStrike">
                <a:solidFill>
                  <a:schemeClr val="dk1"/>
                </a:solidFill>
                <a:latin typeface="Twentieth Century"/>
                <a:ea typeface="Twentieth Century"/>
                <a:cs typeface="Twentieth Century"/>
                <a:sym typeface="Twentieth Century"/>
              </a:rPr>
              <a:t>ricevuta di accettazione</a:t>
            </a:r>
            <a:endParaRPr/>
          </a:p>
          <a:p>
            <a:pPr indent="-273049" lvl="1" marL="639762" marR="0" rtl="0" algn="l">
              <a:lnSpc>
                <a:spcPct val="80000"/>
              </a:lnSpc>
              <a:spcBef>
                <a:spcPts val="500"/>
              </a:spcBef>
              <a:spcAft>
                <a:spcPts val="0"/>
              </a:spcAft>
              <a:buClr>
                <a:schemeClr val="accent1"/>
              </a:buClr>
              <a:buSzPts val="1400"/>
              <a:buFont typeface="Noto Sans Symbols"/>
              <a:buChar char="🞑"/>
            </a:pPr>
            <a:r>
              <a:rPr b="0" i="0" lang="en-US" sz="2000" u="none" cap="none" strike="noStrike">
                <a:solidFill>
                  <a:schemeClr val="dk1"/>
                </a:solidFill>
                <a:latin typeface="Twentieth Century"/>
                <a:ea typeface="Twentieth Century"/>
                <a:cs typeface="Twentieth Century"/>
                <a:sym typeface="Twentieth Century"/>
              </a:rPr>
              <a:t>punto di consegna</a:t>
            </a:r>
            <a:endParaRPr/>
          </a:p>
          <a:p>
            <a:pPr indent="-273049" lvl="1" marL="639762" marR="0" rtl="0" algn="l">
              <a:lnSpc>
                <a:spcPct val="80000"/>
              </a:lnSpc>
              <a:spcBef>
                <a:spcPts val="500"/>
              </a:spcBef>
              <a:spcAft>
                <a:spcPts val="0"/>
              </a:spcAft>
              <a:buClr>
                <a:schemeClr val="accent1"/>
              </a:buClr>
              <a:buSzPts val="1400"/>
              <a:buFont typeface="Noto Sans Symbols"/>
              <a:buChar char="🞑"/>
            </a:pPr>
            <a:r>
              <a:rPr b="0" i="0" lang="en-US" sz="2000" u="none" cap="none" strike="noStrike">
                <a:solidFill>
                  <a:schemeClr val="dk1"/>
                </a:solidFill>
                <a:latin typeface="Twentieth Century"/>
                <a:ea typeface="Twentieth Century"/>
                <a:cs typeface="Twentieth Century"/>
                <a:sym typeface="Twentieth Century"/>
              </a:rPr>
              <a:t>ricevuta di avvenuta consegna</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9"/>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2"/>
              </a:buClr>
              <a:buSzPts val="4400"/>
              <a:buFont typeface="Twentieth Century"/>
              <a:buNone/>
            </a:pPr>
            <a:r>
              <a:rPr b="0" i="0" lang="en-US" sz="4400" u="none">
                <a:solidFill>
                  <a:schemeClr val="dk2"/>
                </a:solidFill>
                <a:latin typeface="Twentieth Century"/>
                <a:ea typeface="Twentieth Century"/>
                <a:cs typeface="Twentieth Century"/>
                <a:sym typeface="Twentieth Century"/>
              </a:rPr>
              <a:t>Elementi di sicurezza</a:t>
            </a:r>
            <a:endParaRPr/>
          </a:p>
        </p:txBody>
      </p:sp>
      <p:sp>
        <p:nvSpPr>
          <p:cNvPr id="209" name="Google Shape;209;p9"/>
          <p:cNvSpPr txBox="1"/>
          <p:nvPr>
            <p:ph idx="1" type="body"/>
          </p:nvPr>
        </p:nvSpPr>
        <p:spPr>
          <a:xfrm>
            <a:off x="612775" y="1600200"/>
            <a:ext cx="8153400" cy="4495800"/>
          </a:xfrm>
          <a:prstGeom prst="rect">
            <a:avLst/>
          </a:prstGeom>
          <a:noFill/>
          <a:ln>
            <a:noFill/>
          </a:ln>
        </p:spPr>
        <p:txBody>
          <a:bodyPr anchorCtr="0" anchor="t" bIns="45700" lIns="91425" spcFirstLastPara="1" rIns="91425" wrap="square" tIns="45700">
            <a:normAutofit/>
          </a:bodyPr>
          <a:lstStyle/>
          <a:p>
            <a:pPr indent="-319087" lvl="0" marL="319087" marR="0" rtl="0" algn="l">
              <a:lnSpc>
                <a:spcPct val="80000"/>
              </a:lnSpc>
              <a:spcBef>
                <a:spcPts val="0"/>
              </a:spcBef>
              <a:spcAft>
                <a:spcPts val="0"/>
              </a:spcAft>
              <a:buClr>
                <a:schemeClr val="accent2"/>
              </a:buClr>
              <a:buSzPts val="1500"/>
              <a:buFont typeface="Noto Sans Symbols"/>
              <a:buChar char="◻"/>
            </a:pPr>
            <a:r>
              <a:rPr b="0" i="0" lang="en-US" sz="2500" u="none">
                <a:solidFill>
                  <a:schemeClr val="dk1"/>
                </a:solidFill>
                <a:latin typeface="Twentieth Century"/>
                <a:ea typeface="Twentieth Century"/>
                <a:cs typeface="Twentieth Century"/>
                <a:sym typeface="Twentieth Century"/>
              </a:rPr>
              <a:t>Ricevuta di </a:t>
            </a:r>
            <a:r>
              <a:rPr b="1" i="0" lang="en-US" sz="2500" u="none">
                <a:solidFill>
                  <a:schemeClr val="dk1"/>
                </a:solidFill>
                <a:latin typeface="Twentieth Century"/>
                <a:ea typeface="Twentieth Century"/>
                <a:cs typeface="Twentieth Century"/>
                <a:sym typeface="Twentieth Century"/>
              </a:rPr>
              <a:t>accettazione:</a:t>
            </a:r>
            <a:endParaRPr/>
          </a:p>
          <a:p>
            <a:pPr indent="-273049" lvl="1" marL="639762" marR="0" rtl="0" algn="l">
              <a:lnSpc>
                <a:spcPct val="80000"/>
              </a:lnSpc>
              <a:spcBef>
                <a:spcPts val="500"/>
              </a:spcBef>
              <a:spcAft>
                <a:spcPts val="0"/>
              </a:spcAft>
              <a:buClr>
                <a:schemeClr val="accent1"/>
              </a:buClr>
              <a:buSzPts val="1540"/>
              <a:buFont typeface="Noto Sans Symbols"/>
              <a:buChar char="🞑"/>
            </a:pPr>
            <a:r>
              <a:rPr b="1" i="0" lang="en-US" sz="2200" u="none" cap="none" strike="noStrike">
                <a:solidFill>
                  <a:schemeClr val="dk1"/>
                </a:solidFill>
                <a:latin typeface="Twentieth Century"/>
                <a:ea typeface="Twentieth Century"/>
                <a:cs typeface="Twentieth Century"/>
                <a:sym typeface="Twentieth Century"/>
              </a:rPr>
              <a:t>contiene i dati di certificazione del gestore del mittente </a:t>
            </a:r>
            <a:r>
              <a:rPr b="0" i="0" lang="en-US" sz="2200" u="none" cap="none" strike="noStrike">
                <a:solidFill>
                  <a:schemeClr val="dk1"/>
                </a:solidFill>
                <a:latin typeface="Twentieth Century"/>
                <a:ea typeface="Twentieth Century"/>
                <a:cs typeface="Twentieth Century"/>
                <a:sym typeface="Twentieth Century"/>
              </a:rPr>
              <a:t>quale prova </a:t>
            </a:r>
            <a:r>
              <a:rPr b="1" i="0" lang="en-US" sz="2200" u="none" cap="none" strike="noStrike">
                <a:solidFill>
                  <a:schemeClr val="dk1"/>
                </a:solidFill>
                <a:latin typeface="Twentieth Century"/>
                <a:ea typeface="Twentieth Century"/>
                <a:cs typeface="Twentieth Century"/>
                <a:sym typeface="Twentieth Century"/>
              </a:rPr>
              <a:t>dell’avvenuta spedizione</a:t>
            </a:r>
            <a:endParaRPr/>
          </a:p>
          <a:p>
            <a:pPr indent="-223836" lvl="0" marL="319087" marR="0" rtl="0" algn="l">
              <a:lnSpc>
                <a:spcPct val="80000"/>
              </a:lnSpc>
              <a:spcBef>
                <a:spcPts val="700"/>
              </a:spcBef>
              <a:spcAft>
                <a:spcPts val="0"/>
              </a:spcAft>
              <a:buClr>
                <a:schemeClr val="accent2"/>
              </a:buClr>
              <a:buSzPts val="1500"/>
              <a:buFont typeface="Noto Sans Symbols"/>
              <a:buNone/>
            </a:pPr>
            <a:r>
              <a:t/>
            </a:r>
            <a:endParaRPr b="1" i="0" sz="2500" u="none">
              <a:solidFill>
                <a:schemeClr val="dk1"/>
              </a:solidFill>
              <a:latin typeface="Twentieth Century"/>
              <a:ea typeface="Twentieth Century"/>
              <a:cs typeface="Twentieth Century"/>
              <a:sym typeface="Twentieth Century"/>
            </a:endParaRPr>
          </a:p>
          <a:p>
            <a:pPr indent="-319087" lvl="0" marL="319087" marR="0" rtl="0" algn="l">
              <a:lnSpc>
                <a:spcPct val="80000"/>
              </a:lnSpc>
              <a:spcBef>
                <a:spcPts val="700"/>
              </a:spcBef>
              <a:spcAft>
                <a:spcPts val="0"/>
              </a:spcAft>
              <a:buClr>
                <a:schemeClr val="accent2"/>
              </a:buClr>
              <a:buSzPts val="1500"/>
              <a:buFont typeface="Noto Sans Symbols"/>
              <a:buChar char="◻"/>
            </a:pPr>
            <a:r>
              <a:rPr b="0" i="0" lang="en-US" sz="2500" u="none">
                <a:solidFill>
                  <a:schemeClr val="dk1"/>
                </a:solidFill>
                <a:latin typeface="Twentieth Century"/>
                <a:ea typeface="Twentieth Century"/>
                <a:cs typeface="Twentieth Century"/>
                <a:sym typeface="Twentieth Century"/>
              </a:rPr>
              <a:t>Ricevuta di avvenuta </a:t>
            </a:r>
            <a:r>
              <a:rPr b="1" i="0" lang="en-US" sz="2500" u="none">
                <a:solidFill>
                  <a:schemeClr val="dk1"/>
                </a:solidFill>
                <a:latin typeface="Twentieth Century"/>
                <a:ea typeface="Twentieth Century"/>
                <a:cs typeface="Twentieth Century"/>
                <a:sym typeface="Twentieth Century"/>
              </a:rPr>
              <a:t>consegna:</a:t>
            </a:r>
            <a:endParaRPr/>
          </a:p>
          <a:p>
            <a:pPr indent="-273049" lvl="1" marL="639762" marR="0" rtl="0" algn="l">
              <a:lnSpc>
                <a:spcPct val="80000"/>
              </a:lnSpc>
              <a:spcBef>
                <a:spcPts val="500"/>
              </a:spcBef>
              <a:spcAft>
                <a:spcPts val="0"/>
              </a:spcAft>
              <a:buClr>
                <a:schemeClr val="accent1"/>
              </a:buClr>
              <a:buSzPts val="1540"/>
              <a:buFont typeface="Noto Sans Symbols"/>
              <a:buChar char="🞑"/>
            </a:pPr>
            <a:r>
              <a:rPr b="1" i="0" lang="en-US" sz="2200" u="none" cap="none" strike="noStrike">
                <a:solidFill>
                  <a:schemeClr val="dk1"/>
                </a:solidFill>
                <a:latin typeface="Twentieth Century"/>
                <a:ea typeface="Twentieth Century"/>
                <a:cs typeface="Twentieth Century"/>
                <a:sym typeface="Twentieth Century"/>
              </a:rPr>
              <a:t>costituisce prova della consegna del messaggio all’indirizzo </a:t>
            </a:r>
            <a:r>
              <a:rPr b="0" i="0" lang="en-US" sz="2200" u="none" cap="none" strike="noStrike">
                <a:solidFill>
                  <a:schemeClr val="dk1"/>
                </a:solidFill>
                <a:latin typeface="Twentieth Century"/>
                <a:ea typeface="Twentieth Century"/>
                <a:cs typeface="Twentieth Century"/>
                <a:sym typeface="Twentieth Century"/>
              </a:rPr>
              <a:t>elettronico dichiarato dal destinatario </a:t>
            </a:r>
            <a:r>
              <a:rPr b="1" i="0" lang="en-US" sz="2200" u="none" cap="none" strike="noStrike">
                <a:solidFill>
                  <a:schemeClr val="dk1"/>
                </a:solidFill>
                <a:latin typeface="Twentieth Century"/>
                <a:ea typeface="Twentieth Century"/>
                <a:cs typeface="Twentieth Century"/>
                <a:sym typeface="Twentieth Century"/>
              </a:rPr>
              <a:t>indipendentemente </a:t>
            </a:r>
            <a:r>
              <a:rPr b="0" i="0" lang="en-US" sz="2200" u="none" cap="none" strike="noStrike">
                <a:solidFill>
                  <a:schemeClr val="dk1"/>
                </a:solidFill>
                <a:latin typeface="Twentieth Century"/>
                <a:ea typeface="Twentieth Century"/>
                <a:cs typeface="Twentieth Century"/>
                <a:sym typeface="Twentieth Century"/>
              </a:rPr>
              <a:t>dalla lettura del messaggio (può contenere copia completa del messaggio inviato). Viene emessa unicamente dietro valida ricezione della busta di trasporto</a:t>
            </a:r>
            <a:endParaRPr/>
          </a:p>
          <a:p>
            <a:pPr indent="-223836" lvl="0" marL="319087" marR="0" rtl="0" algn="l">
              <a:lnSpc>
                <a:spcPct val="80000"/>
              </a:lnSpc>
              <a:spcBef>
                <a:spcPts val="700"/>
              </a:spcBef>
              <a:spcAft>
                <a:spcPts val="0"/>
              </a:spcAft>
              <a:buClr>
                <a:schemeClr val="accent2"/>
              </a:buClr>
              <a:buSzPts val="1500"/>
              <a:buFont typeface="Noto Sans Symbols"/>
              <a:buNone/>
            </a:pPr>
            <a:r>
              <a:t/>
            </a:r>
            <a:endParaRPr b="0" i="0" sz="2500" u="none">
              <a:solidFill>
                <a:schemeClr val="dk1"/>
              </a:solidFill>
              <a:latin typeface="Twentieth Century"/>
              <a:ea typeface="Twentieth Century"/>
              <a:cs typeface="Twentieth Century"/>
              <a:sym typeface="Twentieth Century"/>
            </a:endParaRPr>
          </a:p>
          <a:p>
            <a:pPr indent="-319087" lvl="0" marL="319087" marR="0" rtl="0" algn="l">
              <a:lnSpc>
                <a:spcPct val="80000"/>
              </a:lnSpc>
              <a:spcBef>
                <a:spcPts val="700"/>
              </a:spcBef>
              <a:spcAft>
                <a:spcPts val="0"/>
              </a:spcAft>
              <a:buClr>
                <a:schemeClr val="accent2"/>
              </a:buClr>
              <a:buSzPts val="1500"/>
              <a:buFont typeface="Noto Sans Symbols"/>
              <a:buChar char="◻"/>
            </a:pPr>
            <a:r>
              <a:rPr b="0" i="0" lang="en-US" sz="2500" u="none">
                <a:solidFill>
                  <a:schemeClr val="dk1"/>
                </a:solidFill>
                <a:latin typeface="Twentieth Century"/>
                <a:ea typeface="Twentieth Century"/>
                <a:cs typeface="Twentieth Century"/>
                <a:sym typeface="Twentieth Century"/>
              </a:rPr>
              <a:t>Avviso di </a:t>
            </a:r>
            <a:r>
              <a:rPr b="1" i="0" lang="en-US" sz="2500" u="none">
                <a:solidFill>
                  <a:schemeClr val="dk1"/>
                </a:solidFill>
                <a:latin typeface="Twentieth Century"/>
                <a:ea typeface="Twentieth Century"/>
                <a:cs typeface="Twentieth Century"/>
                <a:sym typeface="Twentieth Century"/>
              </a:rPr>
              <a:t>mancata consegna:</a:t>
            </a:r>
            <a:endParaRPr/>
          </a:p>
          <a:p>
            <a:pPr indent="-273049" lvl="1" marL="639762" marR="0" rtl="0" algn="l">
              <a:lnSpc>
                <a:spcPct val="80000"/>
              </a:lnSpc>
              <a:spcBef>
                <a:spcPts val="500"/>
              </a:spcBef>
              <a:spcAft>
                <a:spcPts val="0"/>
              </a:spcAft>
              <a:buClr>
                <a:schemeClr val="accent1"/>
              </a:buClr>
              <a:buSzPts val="1540"/>
              <a:buFont typeface="Noto Sans Symbols"/>
              <a:buChar char="🞑"/>
            </a:pPr>
            <a:r>
              <a:rPr b="0" i="0" lang="en-US" sz="2200" u="none" cap="none" strike="noStrike">
                <a:solidFill>
                  <a:schemeClr val="dk1"/>
                </a:solidFill>
                <a:latin typeface="Twentieth Century"/>
                <a:ea typeface="Twentieth Century"/>
                <a:cs typeface="Twentieth Century"/>
                <a:sym typeface="Twentieth Century"/>
              </a:rPr>
              <a:t>comunicato al mittente entro 24 ore dall’invio</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0"/>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2"/>
              </a:buClr>
              <a:buSzPts val="4400"/>
              <a:buFont typeface="Twentieth Century"/>
              <a:buNone/>
            </a:pPr>
            <a:r>
              <a:rPr b="0" i="0" lang="en-US" sz="4400" u="none">
                <a:solidFill>
                  <a:schemeClr val="dk2"/>
                </a:solidFill>
                <a:latin typeface="Twentieth Century"/>
                <a:ea typeface="Twentieth Century"/>
                <a:cs typeface="Twentieth Century"/>
                <a:sym typeface="Twentieth Century"/>
              </a:rPr>
              <a:t>Elementi di sicurezza</a:t>
            </a:r>
            <a:endParaRPr/>
          </a:p>
        </p:txBody>
      </p:sp>
      <p:sp>
        <p:nvSpPr>
          <p:cNvPr id="216" name="Google Shape;216;p10"/>
          <p:cNvSpPr txBox="1"/>
          <p:nvPr>
            <p:ph idx="1" type="body"/>
          </p:nvPr>
        </p:nvSpPr>
        <p:spPr>
          <a:xfrm>
            <a:off x="612775" y="1600200"/>
            <a:ext cx="8153400" cy="4495800"/>
          </a:xfrm>
          <a:prstGeom prst="rect">
            <a:avLst/>
          </a:prstGeom>
          <a:noFill/>
          <a:ln>
            <a:noFill/>
          </a:ln>
        </p:spPr>
        <p:txBody>
          <a:bodyPr anchorCtr="0" anchor="t" bIns="45700" lIns="91425" spcFirstLastPara="1" rIns="91425" wrap="square" tIns="45700">
            <a:normAutofit/>
          </a:bodyPr>
          <a:lstStyle/>
          <a:p>
            <a:pPr indent="-319087" lvl="0" marL="319087" marR="0" rtl="0" algn="l">
              <a:lnSpc>
                <a:spcPct val="90000"/>
              </a:lnSpc>
              <a:spcBef>
                <a:spcPts val="0"/>
              </a:spcBef>
              <a:spcAft>
                <a:spcPts val="0"/>
              </a:spcAft>
              <a:buClr>
                <a:schemeClr val="accent2"/>
              </a:buClr>
              <a:buSzPts val="1620"/>
              <a:buFont typeface="Noto Sans Symbols"/>
              <a:buNone/>
            </a:pPr>
            <a:r>
              <a:rPr b="0" i="0" lang="en-US" sz="2700" u="none">
                <a:solidFill>
                  <a:schemeClr val="dk1"/>
                </a:solidFill>
                <a:latin typeface="Twentieth Century"/>
                <a:ea typeface="Twentieth Century"/>
                <a:cs typeface="Twentieth Century"/>
                <a:sym typeface="Twentieth Century"/>
              </a:rPr>
              <a:t>Il gestore del mittente non accetta messaggi con virus informatici</a:t>
            </a:r>
            <a:endParaRPr/>
          </a:p>
          <a:p>
            <a:pPr indent="-273049" lvl="1" marL="639762" marR="0" rtl="0" algn="l">
              <a:lnSpc>
                <a:spcPct val="90000"/>
              </a:lnSpc>
              <a:spcBef>
                <a:spcPts val="500"/>
              </a:spcBef>
              <a:spcAft>
                <a:spcPts val="0"/>
              </a:spcAft>
              <a:buClr>
                <a:schemeClr val="accent1"/>
              </a:buClr>
              <a:buSzPts val="1680"/>
              <a:buFont typeface="Noto Sans Symbols"/>
              <a:buChar char="🞑"/>
            </a:pPr>
            <a:r>
              <a:rPr b="0" i="0" lang="en-US" sz="2400" u="none" cap="none" strike="noStrike">
                <a:solidFill>
                  <a:schemeClr val="dk1"/>
                </a:solidFill>
                <a:latin typeface="Twentieth Century"/>
                <a:ea typeface="Twentieth Century"/>
                <a:cs typeface="Twentieth Century"/>
                <a:sym typeface="Twentieth Century"/>
              </a:rPr>
              <a:t>avvisa il mittente tempestivamente e non da corso alla trasmissione</a:t>
            </a:r>
            <a:endParaRPr/>
          </a:p>
          <a:p>
            <a:pPr indent="-273049" lvl="1" marL="639762" marR="0" rtl="0" algn="l">
              <a:lnSpc>
                <a:spcPct val="90000"/>
              </a:lnSpc>
              <a:spcBef>
                <a:spcPts val="500"/>
              </a:spcBef>
              <a:spcAft>
                <a:spcPts val="0"/>
              </a:spcAft>
              <a:buClr>
                <a:schemeClr val="accent1"/>
              </a:buClr>
              <a:buSzPts val="1680"/>
              <a:buFont typeface="Noto Sans Symbols"/>
              <a:buChar char="🞑"/>
            </a:pPr>
            <a:r>
              <a:rPr b="0" i="0" lang="en-US" sz="2400" u="none" cap="none" strike="noStrike">
                <a:solidFill>
                  <a:schemeClr val="dk1"/>
                </a:solidFill>
                <a:latin typeface="Twentieth Century"/>
                <a:ea typeface="Twentieth Century"/>
                <a:cs typeface="Twentieth Century"/>
                <a:sym typeface="Twentieth Century"/>
              </a:rPr>
              <a:t>conserva il messaggio per 30 mesi</a:t>
            </a:r>
            <a:endParaRPr/>
          </a:p>
          <a:p>
            <a:pPr indent="-216216" lvl="0" marL="319087" marR="0" rtl="0" algn="l">
              <a:lnSpc>
                <a:spcPct val="90000"/>
              </a:lnSpc>
              <a:spcBef>
                <a:spcPts val="700"/>
              </a:spcBef>
              <a:spcAft>
                <a:spcPts val="0"/>
              </a:spcAft>
              <a:buClr>
                <a:schemeClr val="accent2"/>
              </a:buClr>
              <a:buSzPts val="1620"/>
              <a:buFont typeface="Noto Sans Symbols"/>
              <a:buNone/>
            </a:pPr>
            <a:r>
              <a:t/>
            </a:r>
            <a:endParaRPr b="1" i="0" sz="2700" u="none">
              <a:solidFill>
                <a:schemeClr val="dk1"/>
              </a:solidFill>
              <a:latin typeface="Twentieth Century"/>
              <a:ea typeface="Twentieth Century"/>
              <a:cs typeface="Twentieth Century"/>
              <a:sym typeface="Twentieth Century"/>
            </a:endParaRPr>
          </a:p>
          <a:p>
            <a:pPr indent="-319087" lvl="0" marL="319087" marR="0" rtl="0" algn="l">
              <a:lnSpc>
                <a:spcPct val="90000"/>
              </a:lnSpc>
              <a:spcBef>
                <a:spcPts val="700"/>
              </a:spcBef>
              <a:spcAft>
                <a:spcPts val="0"/>
              </a:spcAft>
              <a:buClr>
                <a:schemeClr val="accent2"/>
              </a:buClr>
              <a:buSzPts val="1620"/>
              <a:buFont typeface="Noto Sans Symbols"/>
              <a:buNone/>
            </a:pPr>
            <a:r>
              <a:rPr b="0" i="0" lang="en-US" sz="2700" u="none">
                <a:solidFill>
                  <a:schemeClr val="dk1"/>
                </a:solidFill>
                <a:latin typeface="Twentieth Century"/>
                <a:ea typeface="Twentieth Century"/>
                <a:cs typeface="Twentieth Century"/>
                <a:sym typeface="Twentieth Century"/>
              </a:rPr>
              <a:t>Il gestore del destinatario non accetta messaggi con virus informatici</a:t>
            </a:r>
            <a:endParaRPr/>
          </a:p>
          <a:p>
            <a:pPr indent="-273049" lvl="1" marL="639762" marR="0" rtl="0" algn="l">
              <a:lnSpc>
                <a:spcPct val="90000"/>
              </a:lnSpc>
              <a:spcBef>
                <a:spcPts val="500"/>
              </a:spcBef>
              <a:spcAft>
                <a:spcPts val="0"/>
              </a:spcAft>
              <a:buClr>
                <a:schemeClr val="accent1"/>
              </a:buClr>
              <a:buSzPts val="1680"/>
              <a:buFont typeface="Noto Sans Symbols"/>
              <a:buChar char="🞑"/>
            </a:pPr>
            <a:r>
              <a:rPr b="0" i="0" lang="en-US" sz="2400" u="none" cap="none" strike="noStrike">
                <a:solidFill>
                  <a:schemeClr val="dk1"/>
                </a:solidFill>
                <a:latin typeface="Twentieth Century"/>
                <a:ea typeface="Twentieth Century"/>
                <a:cs typeface="Twentieth Century"/>
                <a:sym typeface="Twentieth Century"/>
              </a:rPr>
              <a:t>avvisa il gestore del mittente tempestivamente affinché informi il mittente</a:t>
            </a:r>
            <a:endParaRPr/>
          </a:p>
          <a:p>
            <a:pPr indent="-273049" lvl="1" marL="639762" marR="0" rtl="0" algn="l">
              <a:lnSpc>
                <a:spcPct val="90000"/>
              </a:lnSpc>
              <a:spcBef>
                <a:spcPts val="500"/>
              </a:spcBef>
              <a:spcAft>
                <a:spcPts val="0"/>
              </a:spcAft>
              <a:buClr>
                <a:schemeClr val="accent1"/>
              </a:buClr>
              <a:buSzPts val="1680"/>
              <a:buFont typeface="Noto Sans Symbols"/>
              <a:buChar char="🞑"/>
            </a:pPr>
            <a:r>
              <a:rPr b="0" i="0" lang="en-US" sz="2400" u="none" cap="none" strike="noStrike">
                <a:solidFill>
                  <a:schemeClr val="dk1"/>
                </a:solidFill>
                <a:latin typeface="Twentieth Century"/>
                <a:ea typeface="Twentieth Century"/>
                <a:cs typeface="Twentieth Century"/>
                <a:sym typeface="Twentieth Century"/>
              </a:rPr>
              <a:t>conserva il messaggio per 30 mesi</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1"/>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2"/>
              </a:buClr>
              <a:buSzPts val="4400"/>
              <a:buFont typeface="Twentieth Century"/>
              <a:buNone/>
            </a:pPr>
            <a:r>
              <a:rPr b="0" i="0" lang="en-US" sz="4400" u="none">
                <a:solidFill>
                  <a:schemeClr val="dk2"/>
                </a:solidFill>
                <a:latin typeface="Twentieth Century"/>
                <a:ea typeface="Twentieth Century"/>
                <a:cs typeface="Twentieth Century"/>
                <a:sym typeface="Twentieth Century"/>
              </a:rPr>
              <a:t>Trasmissione di un messaggio PEC</a:t>
            </a:r>
            <a:endParaRPr/>
          </a:p>
        </p:txBody>
      </p:sp>
      <p:sp>
        <p:nvSpPr>
          <p:cNvPr id="222" name="Google Shape;222;p11"/>
          <p:cNvSpPr txBox="1"/>
          <p:nvPr>
            <p:ph idx="1" type="body"/>
          </p:nvPr>
        </p:nvSpPr>
        <p:spPr>
          <a:xfrm>
            <a:off x="612775" y="1600200"/>
            <a:ext cx="8153400" cy="4495800"/>
          </a:xfrm>
          <a:prstGeom prst="rect">
            <a:avLst/>
          </a:prstGeom>
          <a:noFill/>
          <a:ln>
            <a:noFill/>
          </a:ln>
        </p:spPr>
        <p:txBody>
          <a:bodyPr anchorCtr="0" anchor="t" bIns="45700" lIns="91425" spcFirstLastPara="1" rIns="91425" wrap="square" tIns="45700">
            <a:noAutofit/>
          </a:bodyPr>
          <a:lstStyle/>
          <a:p>
            <a:pPr indent="-319087" lvl="0" marL="319087" marR="0" rtl="0" algn="l">
              <a:lnSpc>
                <a:spcPct val="100000"/>
              </a:lnSpc>
              <a:spcBef>
                <a:spcPts val="0"/>
              </a:spcBef>
              <a:spcAft>
                <a:spcPts val="0"/>
              </a:spcAft>
              <a:buClr>
                <a:schemeClr val="accent2"/>
              </a:buClr>
              <a:buSzPts val="840"/>
              <a:buFont typeface="Noto Sans Symbols"/>
              <a:buChar char="◻"/>
            </a:pPr>
            <a:r>
              <a:rPr b="0" i="0" lang="en-US" sz="1400" u="none">
                <a:solidFill>
                  <a:schemeClr val="dk1"/>
                </a:solidFill>
                <a:latin typeface="Twentieth Century"/>
                <a:ea typeface="Twentieth Century"/>
                <a:cs typeface="Twentieth Century"/>
                <a:sym typeface="Twentieth Century"/>
              </a:rPr>
              <a:t>Il mittente predispone il messaggio PEC e lo sottopone al gestore mittente. Il gestore mittente riconoscerà il mittente solo dopo la sua autenticazione, ad esempio attraverso l'inserimento di user name e password.</a:t>
            </a:r>
            <a:endParaRPr/>
          </a:p>
          <a:p>
            <a:pPr indent="-319087" lvl="0" marL="319087" marR="0" rtl="0" algn="l">
              <a:lnSpc>
                <a:spcPct val="100000"/>
              </a:lnSpc>
              <a:spcBef>
                <a:spcPts val="700"/>
              </a:spcBef>
              <a:spcAft>
                <a:spcPts val="0"/>
              </a:spcAft>
              <a:buClr>
                <a:schemeClr val="accent2"/>
              </a:buClr>
              <a:buSzPts val="840"/>
              <a:buFont typeface="Noto Sans Symbols"/>
              <a:buChar char="◻"/>
            </a:pPr>
            <a:r>
              <a:rPr b="0" i="0" lang="en-US" sz="1400" u="none">
                <a:solidFill>
                  <a:schemeClr val="dk1"/>
                </a:solidFill>
                <a:latin typeface="Twentieth Century"/>
                <a:ea typeface="Twentieth Century"/>
                <a:cs typeface="Twentieth Century"/>
                <a:sym typeface="Twentieth Century"/>
              </a:rPr>
              <a:t>Il gestore mittente verifica la correttezza formale del messaggio PEC e, in caso positivo, restituisce al mittente la ricevuta di accettazione come riconoscimento dell'avvenuto invio del messaggio. La ricevuta è firmata digitalmente dal gestore e garantisce l'integrità dell'intero messaggio con i suoi allegati.</a:t>
            </a:r>
            <a:endParaRPr/>
          </a:p>
          <a:p>
            <a:pPr indent="-319087" lvl="0" marL="319087" marR="0" rtl="0" algn="l">
              <a:lnSpc>
                <a:spcPct val="100000"/>
              </a:lnSpc>
              <a:spcBef>
                <a:spcPts val="700"/>
              </a:spcBef>
              <a:spcAft>
                <a:spcPts val="0"/>
              </a:spcAft>
              <a:buClr>
                <a:schemeClr val="accent2"/>
              </a:buClr>
              <a:buSzPts val="840"/>
              <a:buFont typeface="Noto Sans Symbols"/>
              <a:buChar char="◻"/>
            </a:pPr>
            <a:r>
              <a:rPr b="0" i="0" lang="en-US" sz="1400" u="none">
                <a:solidFill>
                  <a:schemeClr val="dk1"/>
                </a:solidFill>
                <a:latin typeface="Twentieth Century"/>
                <a:ea typeface="Twentieth Century"/>
                <a:cs typeface="Twentieth Century"/>
                <a:sym typeface="Twentieth Century"/>
              </a:rPr>
              <a:t>Il gestore mittente invia il messaggio al gestore destinatario inserendolo in una busta di trasporto firmata per permettere al gestore destinatario di verificarne l'inalterabilità durante il trasporto. La busta, per definizione, contiene il messaggio e i suoi allegati, che quindi sono a loro volta protetti dalla firma del gestore.</a:t>
            </a:r>
            <a:endParaRPr/>
          </a:p>
          <a:p>
            <a:pPr indent="-319087" lvl="0" marL="319087" marR="0" rtl="0" algn="l">
              <a:lnSpc>
                <a:spcPct val="100000"/>
              </a:lnSpc>
              <a:spcBef>
                <a:spcPts val="700"/>
              </a:spcBef>
              <a:spcAft>
                <a:spcPts val="0"/>
              </a:spcAft>
              <a:buClr>
                <a:schemeClr val="accent2"/>
              </a:buClr>
              <a:buSzPts val="840"/>
              <a:buFont typeface="Noto Sans Symbols"/>
              <a:buChar char="◻"/>
            </a:pPr>
            <a:r>
              <a:rPr b="0" i="0" lang="en-US" sz="1400" u="none">
                <a:solidFill>
                  <a:schemeClr val="dk1"/>
                </a:solidFill>
                <a:latin typeface="Twentieth Century"/>
                <a:ea typeface="Twentieth Century"/>
                <a:cs typeface="Twentieth Century"/>
                <a:sym typeface="Twentieth Century"/>
              </a:rPr>
              <a:t>Il gestore destinatario, una volta ricevuto il messaggio PEC, consegnerà al gestore mittente una ricevuta di presa in carico che attesta il passaggio di consegne tra i due gestori. Il gestore destinatario verifica in fase di ricezione la correttezza del messaggio (anche avuto riguardo all'integrità, grazie alla verifica della firma digitale) e si accerta che non siano presenti virus informatici.</a:t>
            </a:r>
            <a:endParaRPr/>
          </a:p>
          <a:p>
            <a:pPr indent="-319087" lvl="0" marL="319087" marR="0" rtl="0" algn="l">
              <a:lnSpc>
                <a:spcPct val="100000"/>
              </a:lnSpc>
              <a:spcBef>
                <a:spcPts val="700"/>
              </a:spcBef>
              <a:spcAft>
                <a:spcPts val="0"/>
              </a:spcAft>
              <a:buClr>
                <a:schemeClr val="accent2"/>
              </a:buClr>
              <a:buSzPts val="840"/>
              <a:buFont typeface="Noto Sans Symbols"/>
              <a:buChar char="◻"/>
            </a:pPr>
            <a:r>
              <a:rPr b="0" i="0" lang="en-US" sz="1400" u="none">
                <a:solidFill>
                  <a:schemeClr val="dk1"/>
                </a:solidFill>
                <a:latin typeface="Twentieth Century"/>
                <a:ea typeface="Twentieth Century"/>
                <a:cs typeface="Twentieth Century"/>
                <a:sym typeface="Twentieth Century"/>
              </a:rPr>
              <a:t>Nel caso il messaggio superi i suddetti controlli, viene consegnato alla casella di posta del destinatario che può quindi leggerne il contenuto.</a:t>
            </a:r>
            <a:endParaRPr/>
          </a:p>
          <a:p>
            <a:pPr indent="-319087" lvl="0" marL="319087" marR="0" rtl="0" algn="l">
              <a:lnSpc>
                <a:spcPct val="100000"/>
              </a:lnSpc>
              <a:spcBef>
                <a:spcPts val="700"/>
              </a:spcBef>
              <a:spcAft>
                <a:spcPts val="0"/>
              </a:spcAft>
              <a:buClr>
                <a:schemeClr val="accent2"/>
              </a:buClr>
              <a:buSzPts val="840"/>
              <a:buFont typeface="Noto Sans Symbols"/>
              <a:buChar char="◻"/>
            </a:pPr>
            <a:r>
              <a:rPr b="0" i="0" lang="en-US" sz="1400" u="none">
                <a:solidFill>
                  <a:schemeClr val="dk1"/>
                </a:solidFill>
                <a:latin typeface="Twentieth Century"/>
                <a:ea typeface="Twentieth Century"/>
                <a:cs typeface="Twentieth Century"/>
                <a:sym typeface="Twentieth Century"/>
              </a:rPr>
              <a:t>Al mittente perviene una ricevuta di avvenuta consegna, che attesta la disponibilità del messaggio presso il destinatario. La ricevuta è ancora una volta firmata digitalmente e attesta l'integrità del contenuto trasmesso (a meno di scegliere intenzionalmente una forma molto leggera di ricevuta).</a:t>
            </a:r>
            <a:endParaRPr/>
          </a:p>
          <a:p>
            <a:pPr indent="-265748" lvl="0" marL="319088" marR="0" rtl="0" algn="l">
              <a:spcBef>
                <a:spcPts val="700"/>
              </a:spcBef>
              <a:spcAft>
                <a:spcPts val="0"/>
              </a:spcAft>
              <a:buClr>
                <a:schemeClr val="accent2"/>
              </a:buClr>
              <a:buSzPts val="840"/>
              <a:buFont typeface="Noto Sans Symbols"/>
              <a:buNone/>
            </a:pPr>
            <a:r>
              <a:t/>
            </a:r>
            <a:endParaRPr b="0" i="0" sz="1400" u="none">
              <a:solidFill>
                <a:schemeClr val="dk1"/>
              </a:solidFill>
              <a:latin typeface="Twentieth Century"/>
              <a:ea typeface="Twentieth Century"/>
              <a:cs typeface="Twentieth Century"/>
              <a:sym typeface="Twentieth Century"/>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12"/>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2"/>
              </a:buClr>
              <a:buSzPts val="4400"/>
              <a:buFont typeface="Twentieth Century"/>
              <a:buNone/>
            </a:pPr>
            <a:r>
              <a:rPr b="0" i="0" lang="en-US" sz="4400" u="none">
                <a:solidFill>
                  <a:schemeClr val="dk2"/>
                </a:solidFill>
                <a:latin typeface="Twentieth Century"/>
                <a:ea typeface="Twentieth Century"/>
                <a:cs typeface="Twentieth Century"/>
                <a:sym typeface="Twentieth Century"/>
              </a:rPr>
              <a:t>Trasmissione di un messaggio PEC</a:t>
            </a:r>
            <a:endParaRPr/>
          </a:p>
        </p:txBody>
      </p:sp>
      <p:sp>
        <p:nvSpPr>
          <p:cNvPr id="228" name="Google Shape;228;p12"/>
          <p:cNvSpPr txBox="1"/>
          <p:nvPr>
            <p:ph idx="1" type="body"/>
          </p:nvPr>
        </p:nvSpPr>
        <p:spPr>
          <a:xfrm>
            <a:off x="612775" y="1600200"/>
            <a:ext cx="8153400" cy="4495800"/>
          </a:xfrm>
          <a:prstGeom prst="rect">
            <a:avLst/>
          </a:prstGeom>
          <a:noFill/>
          <a:ln>
            <a:noFill/>
          </a:ln>
        </p:spPr>
        <p:txBody>
          <a:bodyPr anchorCtr="0" anchor="t" bIns="45700" lIns="91425" spcFirstLastPara="1" rIns="91425" wrap="square" tIns="45700">
            <a:noAutofit/>
          </a:bodyPr>
          <a:lstStyle/>
          <a:p>
            <a:pPr indent="-319087" lvl="0" marL="319087" marR="0" rtl="0" algn="l">
              <a:lnSpc>
                <a:spcPct val="100000"/>
              </a:lnSpc>
              <a:spcBef>
                <a:spcPts val="0"/>
              </a:spcBef>
              <a:spcAft>
                <a:spcPts val="0"/>
              </a:spcAft>
              <a:buClr>
                <a:schemeClr val="accent2"/>
              </a:buClr>
              <a:buSzPts val="840"/>
              <a:buFont typeface="Noto Sans Symbols"/>
              <a:buChar char="◻"/>
            </a:pPr>
            <a:r>
              <a:rPr b="0" i="0" lang="en-US" sz="1400" u="none">
                <a:solidFill>
                  <a:schemeClr val="dk1"/>
                </a:solidFill>
                <a:latin typeface="Twentieth Century"/>
                <a:ea typeface="Twentieth Century"/>
                <a:cs typeface="Twentieth Century"/>
                <a:sym typeface="Twentieth Century"/>
              </a:rPr>
              <a:t>La posta elettronica certificata offre la garanzia della consegna del messaggio, ma non della sua lettura da parte del destinatario. In altre parole nulla è detto sul fatto che il destinatario abbia letto o meno il messaggio PEC, ma si hanno garanzie sull'avvenuto recapito. Il che, in termini legali, equivale alla raccomandata con ricevuta di ritorno, ma con in più la prova certa del contenuto. Tuttavia, il suo valore legale è effettivo solo se la mail PEC viene inviata a un'altra mail PEC; se invece il destinatario è in possesso solo di posta elettronica di tipo ordinario, la PEC-mail inviata non ha valore probatorio.</a:t>
            </a:r>
            <a:endParaRPr/>
          </a:p>
          <a:p>
            <a:pPr indent="-319087" lvl="0" marL="319087" marR="0" rtl="0" algn="l">
              <a:lnSpc>
                <a:spcPct val="100000"/>
              </a:lnSpc>
              <a:spcBef>
                <a:spcPts val="700"/>
              </a:spcBef>
              <a:spcAft>
                <a:spcPts val="0"/>
              </a:spcAft>
              <a:buClr>
                <a:schemeClr val="accent2"/>
              </a:buClr>
              <a:buSzPts val="840"/>
              <a:buFont typeface="Noto Sans Symbols"/>
              <a:buChar char="◻"/>
            </a:pPr>
            <a:r>
              <a:rPr b="0" i="0" lang="en-US" sz="1400" u="none">
                <a:solidFill>
                  <a:schemeClr val="dk1"/>
                </a:solidFill>
                <a:latin typeface="Twentieth Century"/>
                <a:ea typeface="Twentieth Century"/>
                <a:cs typeface="Twentieth Century"/>
                <a:sym typeface="Twentieth Century"/>
              </a:rPr>
              <a:t>Riassumendo quindi nel circuito PEC vengono rilasciate tre ricevute ai fini della certificazione del messaggio di posta elettronica certificata:</a:t>
            </a:r>
            <a:endParaRPr/>
          </a:p>
          <a:p>
            <a:pPr indent="-319087" lvl="0" marL="319087" marR="0" rtl="0" algn="l">
              <a:lnSpc>
                <a:spcPct val="100000"/>
              </a:lnSpc>
              <a:spcBef>
                <a:spcPts val="700"/>
              </a:spcBef>
              <a:spcAft>
                <a:spcPts val="0"/>
              </a:spcAft>
              <a:buClr>
                <a:schemeClr val="accent2"/>
              </a:buClr>
              <a:buSzPts val="840"/>
              <a:buFont typeface="Noto Sans Symbols"/>
              <a:buChar char="◻"/>
            </a:pPr>
            <a:r>
              <a:rPr b="0" i="0" lang="en-US" sz="1400" u="none">
                <a:solidFill>
                  <a:schemeClr val="dk1"/>
                </a:solidFill>
                <a:latin typeface="Twentieth Century"/>
                <a:ea typeface="Twentieth Century"/>
                <a:cs typeface="Twentieth Century"/>
                <a:sym typeface="Twentieth Century"/>
              </a:rPr>
              <a:t>Di accettazione, che attesta l'avvenuto invio della mail dal gestore di posta elettronica certificata del mittente.</a:t>
            </a:r>
            <a:endParaRPr/>
          </a:p>
          <a:p>
            <a:pPr indent="-319087" lvl="0" marL="319087" marR="0" rtl="0" algn="l">
              <a:lnSpc>
                <a:spcPct val="100000"/>
              </a:lnSpc>
              <a:spcBef>
                <a:spcPts val="700"/>
              </a:spcBef>
              <a:spcAft>
                <a:spcPts val="0"/>
              </a:spcAft>
              <a:buClr>
                <a:schemeClr val="accent2"/>
              </a:buClr>
              <a:buSzPts val="840"/>
              <a:buFont typeface="Noto Sans Symbols"/>
              <a:buChar char="◻"/>
            </a:pPr>
            <a:r>
              <a:rPr b="0" i="0" lang="en-US" sz="1400" u="none">
                <a:solidFill>
                  <a:schemeClr val="dk1"/>
                </a:solidFill>
                <a:latin typeface="Twentieth Century"/>
                <a:ea typeface="Twentieth Century"/>
                <a:cs typeface="Twentieth Century"/>
                <a:sym typeface="Twentieth Century"/>
              </a:rPr>
              <a:t>Di presa in carico, che attesta il passaggio di responsabilità tra due distinti gestori di posta certificata, mittente e destinatario. Questa ricevuta viene scambiata tra i due gestori e non viene percepita dagli utilizzatori del servizio.</a:t>
            </a:r>
            <a:endParaRPr/>
          </a:p>
          <a:p>
            <a:pPr indent="-319087" lvl="0" marL="319087" marR="0" rtl="0" algn="l">
              <a:lnSpc>
                <a:spcPct val="100000"/>
              </a:lnSpc>
              <a:spcBef>
                <a:spcPts val="700"/>
              </a:spcBef>
              <a:spcAft>
                <a:spcPts val="0"/>
              </a:spcAft>
              <a:buClr>
                <a:schemeClr val="accent2"/>
              </a:buClr>
              <a:buSzPts val="840"/>
              <a:buFont typeface="Noto Sans Symbols"/>
              <a:buChar char="◻"/>
            </a:pPr>
            <a:r>
              <a:rPr b="0" i="0" lang="en-US" sz="1400" u="none">
                <a:solidFill>
                  <a:schemeClr val="dk1"/>
                </a:solidFill>
                <a:latin typeface="Twentieth Century"/>
                <a:ea typeface="Twentieth Century"/>
                <a:cs typeface="Twentieth Century"/>
                <a:sym typeface="Twentieth Century"/>
              </a:rPr>
              <a:t>Di avvenuta consegna, che attesta che il messaggio è giunto a buon fine e che il destinatario ne ha piena disponibilità nella sua casella (anche se non ha ancora aperto o letto il messaggio).</a:t>
            </a:r>
            <a:endParaRPr/>
          </a:p>
          <a:p>
            <a:pPr indent="-319087" lvl="0" marL="319087" marR="0" rtl="0" algn="l">
              <a:lnSpc>
                <a:spcPct val="100000"/>
              </a:lnSpc>
              <a:spcBef>
                <a:spcPts val="700"/>
              </a:spcBef>
              <a:spcAft>
                <a:spcPts val="0"/>
              </a:spcAft>
              <a:buClr>
                <a:schemeClr val="accent2"/>
              </a:buClr>
              <a:buSzPts val="840"/>
              <a:buFont typeface="Noto Sans Symbols"/>
              <a:buChar char="◻"/>
            </a:pPr>
            <a:r>
              <a:rPr b="0" i="0" lang="en-US" sz="1400" u="none">
                <a:solidFill>
                  <a:schemeClr val="dk1"/>
                </a:solidFill>
                <a:latin typeface="Twentieth Century"/>
                <a:ea typeface="Twentieth Century"/>
                <a:cs typeface="Twentieth Century"/>
                <a:sym typeface="Twentieth Century"/>
              </a:rPr>
              <a:t>In caso di situazione negativa esistono inoltre tre tipi di avvisi rilasciati dal sistema PEC:</a:t>
            </a:r>
            <a:endParaRPr/>
          </a:p>
          <a:p>
            <a:pPr indent="-319087" lvl="0" marL="319087" marR="0" rtl="0" algn="l">
              <a:lnSpc>
                <a:spcPct val="100000"/>
              </a:lnSpc>
              <a:spcBef>
                <a:spcPts val="700"/>
              </a:spcBef>
              <a:spcAft>
                <a:spcPts val="0"/>
              </a:spcAft>
              <a:buClr>
                <a:schemeClr val="accent2"/>
              </a:buClr>
              <a:buSzPts val="840"/>
              <a:buFont typeface="Noto Sans Symbols"/>
              <a:buChar char="◻"/>
            </a:pPr>
            <a:r>
              <a:rPr b="0" i="0" lang="en-US" sz="1400" u="none">
                <a:solidFill>
                  <a:schemeClr val="dk1"/>
                </a:solidFill>
                <a:latin typeface="Twentieth Century"/>
                <a:ea typeface="Twentieth Century"/>
                <a:cs typeface="Twentieth Century"/>
                <a:sym typeface="Twentieth Century"/>
              </a:rPr>
              <a:t>Di non accettazione (per virus o utilizzo di un mittente falso o utilizzo di destinatari in copia nascosta, vietati dalla PEC, o altri problemi).</a:t>
            </a:r>
            <a:endParaRPr/>
          </a:p>
          <a:p>
            <a:pPr indent="-319087" lvl="0" marL="319087" marR="0" rtl="0" algn="l">
              <a:lnSpc>
                <a:spcPct val="100000"/>
              </a:lnSpc>
              <a:spcBef>
                <a:spcPts val="700"/>
              </a:spcBef>
              <a:spcAft>
                <a:spcPts val="0"/>
              </a:spcAft>
              <a:buClr>
                <a:schemeClr val="accent2"/>
              </a:buClr>
              <a:buSzPts val="840"/>
              <a:buFont typeface="Noto Sans Symbols"/>
              <a:buChar char="◻"/>
            </a:pPr>
            <a:r>
              <a:rPr b="0" i="0" lang="en-US" sz="1400" u="none">
                <a:solidFill>
                  <a:schemeClr val="dk1"/>
                </a:solidFill>
                <a:latin typeface="Twentieth Century"/>
                <a:ea typeface="Twentieth Century"/>
                <a:cs typeface="Twentieth Century"/>
                <a:sym typeface="Twentieth Century"/>
              </a:rPr>
              <a:t>Di mancata consegna, che sarà inviata al mittente entro 24 ore.</a:t>
            </a:r>
            <a:endParaRPr/>
          </a:p>
          <a:p>
            <a:pPr indent="-319087" lvl="0" marL="319087" marR="0" rtl="0" algn="l">
              <a:lnSpc>
                <a:spcPct val="100000"/>
              </a:lnSpc>
              <a:spcBef>
                <a:spcPts val="700"/>
              </a:spcBef>
              <a:spcAft>
                <a:spcPts val="0"/>
              </a:spcAft>
              <a:buClr>
                <a:schemeClr val="accent2"/>
              </a:buClr>
              <a:buSzPts val="840"/>
              <a:buFont typeface="Noto Sans Symbols"/>
              <a:buChar char="◻"/>
            </a:pPr>
            <a:r>
              <a:rPr b="0" i="0" lang="en-US" sz="1400" u="none">
                <a:solidFill>
                  <a:schemeClr val="dk1"/>
                </a:solidFill>
                <a:latin typeface="Twentieth Century"/>
                <a:ea typeface="Twentieth Century"/>
                <a:cs typeface="Twentieth Century"/>
                <a:sym typeface="Twentieth Century"/>
              </a:rPr>
              <a:t>Di rilevazione di virus informatici.</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13"/>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2"/>
              </a:buClr>
              <a:buSzPts val="4400"/>
              <a:buFont typeface="Twentieth Century"/>
              <a:buNone/>
            </a:pPr>
            <a:r>
              <a:rPr b="0" i="0" lang="en-US" sz="4400" u="none">
                <a:solidFill>
                  <a:schemeClr val="dk2"/>
                </a:solidFill>
                <a:latin typeface="Twentieth Century"/>
                <a:ea typeface="Twentieth Century"/>
                <a:cs typeface="Twentieth Century"/>
                <a:sym typeface="Twentieth Century"/>
              </a:rPr>
              <a:t>Busta di trasporto</a:t>
            </a:r>
            <a:endParaRPr/>
          </a:p>
        </p:txBody>
      </p:sp>
      <p:sp>
        <p:nvSpPr>
          <p:cNvPr id="234" name="Google Shape;234;p13"/>
          <p:cNvSpPr txBox="1"/>
          <p:nvPr>
            <p:ph idx="1" type="body"/>
          </p:nvPr>
        </p:nvSpPr>
        <p:spPr>
          <a:xfrm>
            <a:off x="612775" y="1600200"/>
            <a:ext cx="8153400" cy="4495800"/>
          </a:xfrm>
          <a:prstGeom prst="rect">
            <a:avLst/>
          </a:prstGeom>
          <a:noFill/>
          <a:ln>
            <a:noFill/>
          </a:ln>
        </p:spPr>
        <p:txBody>
          <a:bodyPr anchorCtr="0" anchor="t" bIns="45700" lIns="91425" spcFirstLastPara="1" rIns="91425" wrap="square" tIns="45700">
            <a:noAutofit/>
          </a:bodyPr>
          <a:lstStyle/>
          <a:p>
            <a:pPr indent="-319087" lvl="0" marL="319087" marR="0" rtl="0" algn="l">
              <a:lnSpc>
                <a:spcPct val="100000"/>
              </a:lnSpc>
              <a:spcBef>
                <a:spcPts val="0"/>
              </a:spcBef>
              <a:spcAft>
                <a:spcPts val="0"/>
              </a:spcAft>
              <a:buClr>
                <a:schemeClr val="accent2"/>
              </a:buClr>
              <a:buSzPts val="1200"/>
              <a:buFont typeface="Noto Sans Symbols"/>
              <a:buChar char="◻"/>
            </a:pPr>
            <a:r>
              <a:rPr b="0" i="0" lang="en-US" sz="2000" u="none">
                <a:solidFill>
                  <a:schemeClr val="dk1"/>
                </a:solidFill>
                <a:latin typeface="Twentieth Century"/>
                <a:ea typeface="Twentieth Century"/>
                <a:cs typeface="Twentieth Century"/>
                <a:sym typeface="Twentieth Century"/>
              </a:rPr>
              <a:t>I messaggi in ingresso al sistema PEC possono essere “imbustati” dal gestore in due differenti tipologie di buste:</a:t>
            </a:r>
            <a:endParaRPr/>
          </a:p>
          <a:p>
            <a:pPr indent="-319087" lvl="0" marL="319087" marR="0" rtl="0" algn="l">
              <a:lnSpc>
                <a:spcPct val="100000"/>
              </a:lnSpc>
              <a:spcBef>
                <a:spcPts val="700"/>
              </a:spcBef>
              <a:spcAft>
                <a:spcPts val="0"/>
              </a:spcAft>
              <a:buClr>
                <a:schemeClr val="accent2"/>
              </a:buClr>
              <a:buSzPts val="1200"/>
              <a:buFont typeface="Noto Sans Symbols"/>
              <a:buChar char="◻"/>
            </a:pPr>
            <a:r>
              <a:rPr b="0" i="0" lang="en-US" sz="2000" u="none">
                <a:solidFill>
                  <a:schemeClr val="dk1"/>
                </a:solidFill>
                <a:latin typeface="Twentieth Century"/>
                <a:ea typeface="Twentieth Century"/>
                <a:cs typeface="Twentieth Century"/>
                <a:sym typeface="Twentieth Century"/>
              </a:rPr>
              <a:t>Di trasporto, se il messaggio proviene da una casella di PEC e supera tutti i controlli di esistenza, provenienza e validità della firma.</a:t>
            </a:r>
            <a:endParaRPr/>
          </a:p>
          <a:p>
            <a:pPr indent="-319087" lvl="0" marL="319087" marR="0" rtl="0" algn="l">
              <a:lnSpc>
                <a:spcPct val="100000"/>
              </a:lnSpc>
              <a:spcBef>
                <a:spcPts val="700"/>
              </a:spcBef>
              <a:spcAft>
                <a:spcPts val="0"/>
              </a:spcAft>
              <a:buClr>
                <a:schemeClr val="accent2"/>
              </a:buClr>
              <a:buSzPts val="1200"/>
              <a:buFont typeface="Noto Sans Symbols"/>
              <a:buChar char="◻"/>
            </a:pPr>
            <a:r>
              <a:rPr b="0" i="0" lang="en-US" sz="2000" u="none">
                <a:solidFill>
                  <a:schemeClr val="dk1"/>
                </a:solidFill>
                <a:latin typeface="Twentieth Century"/>
                <a:ea typeface="Twentieth Century"/>
                <a:cs typeface="Twentieth Century"/>
                <a:sym typeface="Twentieth Century"/>
              </a:rPr>
              <a:t>Di anomalia, se il messaggio proviene da una casella email non PEC oppure è malformato.</a:t>
            </a:r>
            <a:endParaRPr/>
          </a:p>
          <a:p>
            <a:pPr indent="-319087" lvl="0" marL="319087" marR="0" rtl="0" algn="l">
              <a:lnSpc>
                <a:spcPct val="100000"/>
              </a:lnSpc>
              <a:spcBef>
                <a:spcPts val="700"/>
              </a:spcBef>
              <a:spcAft>
                <a:spcPts val="0"/>
              </a:spcAft>
              <a:buClr>
                <a:schemeClr val="accent2"/>
              </a:buClr>
              <a:buSzPts val="1200"/>
              <a:buFont typeface="Noto Sans Symbols"/>
              <a:buChar char="◻"/>
            </a:pPr>
            <a:r>
              <a:rPr b="0" i="0" lang="en-US" sz="2000" u="none">
                <a:solidFill>
                  <a:schemeClr val="dk1"/>
                </a:solidFill>
                <a:latin typeface="Twentieth Century"/>
                <a:ea typeface="Twentieth Century"/>
                <a:cs typeface="Twentieth Century"/>
                <a:sym typeface="Twentieth Century"/>
              </a:rPr>
              <a:t>I gestori e i domini da loro gestiti, in virtù del quadro normativo di riferimento di seguito descritto, sono tutti censiti. Pertanto viene istituito un sistema di fiducia fondamentale per offrire all'utente tutte le garanzie di sicurezza caratteristiche di questo servizio.</a:t>
            </a:r>
            <a:endParaRPr/>
          </a:p>
          <a:p>
            <a:pPr indent="-319087" lvl="0" marL="319087" marR="0" rtl="0" algn="l">
              <a:lnSpc>
                <a:spcPct val="100000"/>
              </a:lnSpc>
              <a:spcBef>
                <a:spcPts val="700"/>
              </a:spcBef>
              <a:spcAft>
                <a:spcPts val="0"/>
              </a:spcAft>
              <a:buClr>
                <a:schemeClr val="accent2"/>
              </a:buClr>
              <a:buSzPts val="1200"/>
              <a:buFont typeface="Noto Sans Symbols"/>
              <a:buChar char="◻"/>
            </a:pPr>
            <a:r>
              <a:rPr b="0" i="0" lang="en-US" sz="2000" u="none">
                <a:solidFill>
                  <a:schemeClr val="dk1"/>
                </a:solidFill>
                <a:latin typeface="Twentieth Century"/>
                <a:ea typeface="Twentieth Century"/>
                <a:cs typeface="Twentieth Century"/>
                <a:sym typeface="Twentieth Century"/>
              </a:rPr>
              <a:t>Per avere un'idea del volume di traffico, i numeri ufficiali relativi al primo bimestre dell'anno 2009 parlano di circa 300.000 caselle e di 30 milioni di messaggi</a:t>
            </a:r>
            <a:r>
              <a:rPr b="0" baseline="30000" i="0" lang="en-US" sz="2000" u="sng">
                <a:solidFill>
                  <a:schemeClr val="dk1"/>
                </a:solidFill>
                <a:latin typeface="Twentieth Century"/>
                <a:ea typeface="Twentieth Century"/>
                <a:cs typeface="Twentieth Century"/>
                <a:sym typeface="Twentieth Century"/>
                <a:hlinkClick r:id="rId3">
                  <a:extLst>
                    <a:ext uri="{A12FA001-AC4F-418D-AE19-62706E023703}">
                      <ahyp:hlinkClr val="tx"/>
                    </a:ext>
                  </a:extLst>
                </a:hlinkClick>
              </a:rPr>
              <a:t>[11]</a:t>
            </a:r>
            <a:r>
              <a:rPr b="0" i="0" lang="en-US" sz="2000" u="none">
                <a:solidFill>
                  <a:schemeClr val="dk1"/>
                </a:solidFill>
                <a:latin typeface="Twentieth Century"/>
                <a:ea typeface="Twentieth Century"/>
                <a:cs typeface="Twentieth Century"/>
                <a:sym typeface="Twentieth Century"/>
              </a:rPr>
              <a: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4"/>
          <p:cNvSpPr txBox="1"/>
          <p:nvPr>
            <p:ph type="title"/>
          </p:nvPr>
        </p:nvSpPr>
        <p:spPr>
          <a:xfrm>
            <a:off x="0" y="228600"/>
            <a:ext cx="9144000" cy="990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Twentieth Century"/>
              <a:buNone/>
            </a:pPr>
            <a:r>
              <a:rPr b="1" i="0" lang="en-US" sz="4400" u="none">
                <a:solidFill>
                  <a:schemeClr val="dk2"/>
                </a:solidFill>
                <a:latin typeface="Twentieth Century"/>
                <a:ea typeface="Twentieth Century"/>
                <a:cs typeface="Twentieth Century"/>
                <a:sym typeface="Twentieth Century"/>
              </a:rPr>
              <a:t>Log dei messaggi e conservazione</a:t>
            </a:r>
            <a:endParaRPr/>
          </a:p>
        </p:txBody>
      </p:sp>
      <p:sp>
        <p:nvSpPr>
          <p:cNvPr id="240" name="Google Shape;240;p14"/>
          <p:cNvSpPr txBox="1"/>
          <p:nvPr>
            <p:ph idx="1" type="body"/>
          </p:nvPr>
        </p:nvSpPr>
        <p:spPr>
          <a:xfrm>
            <a:off x="612775" y="1600200"/>
            <a:ext cx="8153400" cy="5068887"/>
          </a:xfrm>
          <a:prstGeom prst="rect">
            <a:avLst/>
          </a:prstGeom>
          <a:noFill/>
          <a:ln>
            <a:noFill/>
          </a:ln>
        </p:spPr>
        <p:txBody>
          <a:bodyPr anchorCtr="0" anchor="t" bIns="45700" lIns="91425" spcFirstLastPara="1" rIns="91425" wrap="square" tIns="45700">
            <a:noAutofit/>
          </a:bodyPr>
          <a:lstStyle/>
          <a:p>
            <a:pPr indent="-319087" lvl="0" marL="319087" marR="0" rtl="0" algn="l">
              <a:lnSpc>
                <a:spcPct val="100000"/>
              </a:lnSpc>
              <a:spcBef>
                <a:spcPts val="0"/>
              </a:spcBef>
              <a:spcAft>
                <a:spcPts val="0"/>
              </a:spcAft>
              <a:buClr>
                <a:schemeClr val="accent2"/>
              </a:buClr>
              <a:buSzPts val="600"/>
              <a:buFont typeface="Noto Sans Symbols"/>
              <a:buChar char="◻"/>
            </a:pPr>
            <a:r>
              <a:rPr b="0" i="0" lang="en-US" sz="1000" u="none">
                <a:solidFill>
                  <a:schemeClr val="dk1"/>
                </a:solidFill>
                <a:latin typeface="Twentieth Century"/>
                <a:ea typeface="Twentieth Century"/>
                <a:cs typeface="Twentieth Century"/>
                <a:sym typeface="Twentieth Century"/>
              </a:rPr>
              <a:t>Ogni gestore PEC deve conservare per trenta mesi i </a:t>
            </a:r>
            <a:r>
              <a:rPr b="0" i="0" lang="en-US" sz="1000" u="sng">
                <a:solidFill>
                  <a:schemeClr val="dk1"/>
                </a:solidFill>
                <a:latin typeface="Twentieth Century"/>
                <a:ea typeface="Twentieth Century"/>
                <a:cs typeface="Twentieth Century"/>
                <a:sym typeface="Twentieth Century"/>
                <a:hlinkClick r:id="rId3">
                  <a:extLst>
                    <a:ext uri="{A12FA001-AC4F-418D-AE19-62706E023703}">
                      <ahyp:hlinkClr val="tx"/>
                    </a:ext>
                  </a:extLst>
                </a:hlinkClick>
              </a:rPr>
              <a:t>log</a:t>
            </a:r>
            <a:r>
              <a:rPr b="0" i="0" lang="en-US" sz="1000" u="none">
                <a:solidFill>
                  <a:schemeClr val="dk1"/>
                </a:solidFill>
                <a:latin typeface="Twentieth Century"/>
                <a:ea typeface="Twentieth Century"/>
                <a:cs typeface="Twentieth Century"/>
                <a:sym typeface="Twentieth Century"/>
              </a:rPr>
              <a:t> dei messaggi. Nel D.P.R. 11 febbraio 2005 n.68 e nelle sue norme tecniche attuative non è menzionato l'obbligo del gestore di rendere disponibili i log dei messaggi su richiesta del titolare della casella PEC, costui per ottenerli può verosimilmente esercitare il generale diritto di accesso ai dati personali ai sensi del regolamento europeo sui dati personali, oppure può esercitare il diritto di accesso ai documenti contenenti dati personali o comunque rilevanti per la tutela di interessi giuridici ai sensi degli artt. 22 e ss. della legge n. 241 del 1990 (intendendo il gestore come incaricato di pubblico servizio). Questa direttiva di conservazione dei log è stata prevista in sede di redazione e approvazione del D.P.R. 11 febbraio 2005, n. 68. Nei log sono contenuti tutti gli eventi associati a invii e ricezioni di messaggi nell'ambito del circuito PEC.</a:t>
            </a:r>
            <a:endParaRPr/>
          </a:p>
          <a:p>
            <a:pPr indent="-319087" lvl="0" marL="319087" marR="0" rtl="0" algn="l">
              <a:lnSpc>
                <a:spcPct val="100000"/>
              </a:lnSpc>
              <a:spcBef>
                <a:spcPts val="700"/>
              </a:spcBef>
              <a:spcAft>
                <a:spcPts val="0"/>
              </a:spcAft>
              <a:buClr>
                <a:schemeClr val="accent2"/>
              </a:buClr>
              <a:buSzPts val="600"/>
              <a:buFont typeface="Noto Sans Symbols"/>
              <a:buChar char="◻"/>
            </a:pPr>
            <a:r>
              <a:rPr b="0" i="0" lang="en-US" sz="1000" u="none">
                <a:solidFill>
                  <a:schemeClr val="dk1"/>
                </a:solidFill>
                <a:latin typeface="Twentieth Century"/>
                <a:ea typeface="Twentieth Century"/>
                <a:cs typeface="Twentieth Century"/>
                <a:sym typeface="Twentieth Century"/>
              </a:rPr>
              <a:t>I log dei messaggi non tengono traccia del contenuto dei messaggi stessi ma solo dell'avvenuta transazione. Dal punto di vista della pratica dei contenziosi civili a ben poco serve alle parti in lite, laddove vogliano produrre messaggi PEC, che il gestore conservi i log per 30 mesi, infatti la prescrizione civile ordinaria è decennale e quindi le esigenze di provare un messaggio PEC possono sorgere ben oltre i 30 mesi dalla sua formazione. Nella rara eventualità che in una causa civile occorra acquisire i log di messaggi PEC, ciò può farsi in sede processuale con una istanza al giudice ex art. 210 c.p.c. volta ad ottenere un ordine di esibizione nei confronti del gestore, oppure ancora in sede extraprocessuale può farsi con una istanza di accesso dell'interessato al gestore nei termini suddetti.</a:t>
            </a:r>
            <a:endParaRPr/>
          </a:p>
          <a:p>
            <a:pPr indent="-319087" lvl="0" marL="319087" marR="0" rtl="0" algn="l">
              <a:lnSpc>
                <a:spcPct val="100000"/>
              </a:lnSpc>
              <a:spcBef>
                <a:spcPts val="700"/>
              </a:spcBef>
              <a:spcAft>
                <a:spcPts val="0"/>
              </a:spcAft>
              <a:buClr>
                <a:schemeClr val="accent2"/>
              </a:buClr>
              <a:buSzPts val="600"/>
              <a:buFont typeface="Noto Sans Symbols"/>
              <a:buChar char="◻"/>
            </a:pPr>
            <a:r>
              <a:rPr b="0" i="0" lang="en-US" sz="1000" u="none">
                <a:solidFill>
                  <a:schemeClr val="dk1"/>
                </a:solidFill>
                <a:latin typeface="Twentieth Century"/>
                <a:ea typeface="Twentieth Century"/>
                <a:cs typeface="Twentieth Century"/>
                <a:sym typeface="Twentieth Century"/>
              </a:rPr>
              <a:t>Secondo quanto previsto nelle regole tecniche allegate al D.M. 2 novembre 2005 i campi dovranno contenere almeno informazioni circa:</a:t>
            </a:r>
            <a:endParaRPr/>
          </a:p>
          <a:p>
            <a:pPr indent="-319087" lvl="0" marL="319087" marR="0" rtl="0" algn="l">
              <a:lnSpc>
                <a:spcPct val="100000"/>
              </a:lnSpc>
              <a:spcBef>
                <a:spcPts val="700"/>
              </a:spcBef>
              <a:spcAft>
                <a:spcPts val="0"/>
              </a:spcAft>
              <a:buClr>
                <a:schemeClr val="accent2"/>
              </a:buClr>
              <a:buSzPts val="600"/>
              <a:buFont typeface="Noto Sans Symbols"/>
              <a:buChar char="◻"/>
            </a:pPr>
            <a:r>
              <a:rPr b="0" i="0" lang="en-US" sz="1000" u="none">
                <a:solidFill>
                  <a:schemeClr val="dk1"/>
                </a:solidFill>
                <a:latin typeface="Twentieth Century"/>
                <a:ea typeface="Twentieth Century"/>
                <a:cs typeface="Twentieth Century"/>
                <a:sym typeface="Twentieth Century"/>
              </a:rPr>
              <a:t>Message-ID, codice identificativo del messaggio originale;</a:t>
            </a:r>
            <a:endParaRPr/>
          </a:p>
          <a:p>
            <a:pPr indent="-319087" lvl="0" marL="319087" marR="0" rtl="0" algn="l">
              <a:lnSpc>
                <a:spcPct val="100000"/>
              </a:lnSpc>
              <a:spcBef>
                <a:spcPts val="700"/>
              </a:spcBef>
              <a:spcAft>
                <a:spcPts val="0"/>
              </a:spcAft>
              <a:buClr>
                <a:schemeClr val="accent2"/>
              </a:buClr>
              <a:buSzPts val="600"/>
              <a:buFont typeface="Noto Sans Symbols"/>
              <a:buChar char="◻"/>
            </a:pPr>
            <a:r>
              <a:rPr b="0" i="0" lang="en-US" sz="1000" u="none">
                <a:solidFill>
                  <a:schemeClr val="dk1"/>
                </a:solidFill>
                <a:latin typeface="Twentieth Century"/>
                <a:ea typeface="Twentieth Century"/>
                <a:cs typeface="Twentieth Century"/>
                <a:sym typeface="Twentieth Century"/>
              </a:rPr>
              <a:t>data dell'evento;</a:t>
            </a:r>
            <a:endParaRPr/>
          </a:p>
          <a:p>
            <a:pPr indent="-319087" lvl="0" marL="319087" marR="0" rtl="0" algn="l">
              <a:lnSpc>
                <a:spcPct val="100000"/>
              </a:lnSpc>
              <a:spcBef>
                <a:spcPts val="700"/>
              </a:spcBef>
              <a:spcAft>
                <a:spcPts val="0"/>
              </a:spcAft>
              <a:buClr>
                <a:schemeClr val="accent2"/>
              </a:buClr>
              <a:buSzPts val="600"/>
              <a:buFont typeface="Noto Sans Symbols"/>
              <a:buChar char="◻"/>
            </a:pPr>
            <a:r>
              <a:rPr b="0" i="0" lang="en-US" sz="1000" u="none">
                <a:solidFill>
                  <a:schemeClr val="dk1"/>
                </a:solidFill>
                <a:latin typeface="Twentieth Century"/>
                <a:ea typeface="Twentieth Century"/>
                <a:cs typeface="Twentieth Century"/>
                <a:sym typeface="Twentieth Century"/>
              </a:rPr>
              <a:t>ora dell'evento;</a:t>
            </a:r>
            <a:endParaRPr/>
          </a:p>
          <a:p>
            <a:pPr indent="-319087" lvl="0" marL="319087" marR="0" rtl="0" algn="l">
              <a:lnSpc>
                <a:spcPct val="100000"/>
              </a:lnSpc>
              <a:spcBef>
                <a:spcPts val="700"/>
              </a:spcBef>
              <a:spcAft>
                <a:spcPts val="0"/>
              </a:spcAft>
              <a:buClr>
                <a:schemeClr val="accent2"/>
              </a:buClr>
              <a:buSzPts val="600"/>
              <a:buFont typeface="Noto Sans Symbols"/>
              <a:buChar char="◻"/>
            </a:pPr>
            <a:r>
              <a:rPr b="0" i="0" lang="en-US" sz="1000" u="none">
                <a:solidFill>
                  <a:schemeClr val="dk1"/>
                </a:solidFill>
                <a:latin typeface="Twentieth Century"/>
                <a:ea typeface="Twentieth Century"/>
                <a:cs typeface="Twentieth Century"/>
                <a:sym typeface="Twentieth Century"/>
              </a:rPr>
              <a:t>mittente;</a:t>
            </a:r>
            <a:endParaRPr/>
          </a:p>
          <a:p>
            <a:pPr indent="-319087" lvl="0" marL="319087" marR="0" rtl="0" algn="l">
              <a:lnSpc>
                <a:spcPct val="100000"/>
              </a:lnSpc>
              <a:spcBef>
                <a:spcPts val="700"/>
              </a:spcBef>
              <a:spcAft>
                <a:spcPts val="0"/>
              </a:spcAft>
              <a:buClr>
                <a:schemeClr val="accent2"/>
              </a:buClr>
              <a:buSzPts val="600"/>
              <a:buFont typeface="Noto Sans Symbols"/>
              <a:buChar char="◻"/>
            </a:pPr>
            <a:r>
              <a:rPr b="0" i="0" lang="en-US" sz="1000" u="none">
                <a:solidFill>
                  <a:schemeClr val="dk1"/>
                </a:solidFill>
                <a:latin typeface="Twentieth Century"/>
                <a:ea typeface="Twentieth Century"/>
                <a:cs typeface="Twentieth Century"/>
                <a:sym typeface="Twentieth Century"/>
              </a:rPr>
              <a:t>destinatario;</a:t>
            </a:r>
            <a:endParaRPr/>
          </a:p>
          <a:p>
            <a:pPr indent="-319087" lvl="0" marL="319087" marR="0" rtl="0" algn="l">
              <a:lnSpc>
                <a:spcPct val="100000"/>
              </a:lnSpc>
              <a:spcBef>
                <a:spcPts val="700"/>
              </a:spcBef>
              <a:spcAft>
                <a:spcPts val="0"/>
              </a:spcAft>
              <a:buClr>
                <a:schemeClr val="accent2"/>
              </a:buClr>
              <a:buSzPts val="600"/>
              <a:buFont typeface="Noto Sans Symbols"/>
              <a:buChar char="◻"/>
            </a:pPr>
            <a:r>
              <a:rPr b="0" i="0" lang="en-US" sz="1000" u="none">
                <a:solidFill>
                  <a:schemeClr val="dk1"/>
                </a:solidFill>
                <a:latin typeface="Twentieth Century"/>
                <a:ea typeface="Twentieth Century"/>
                <a:cs typeface="Twentieth Century"/>
                <a:sym typeface="Twentieth Century"/>
              </a:rPr>
              <a:t>oggetto del messaggio;</a:t>
            </a:r>
            <a:endParaRPr/>
          </a:p>
          <a:p>
            <a:pPr indent="-319087" lvl="0" marL="319087" marR="0" rtl="0" algn="l">
              <a:lnSpc>
                <a:spcPct val="100000"/>
              </a:lnSpc>
              <a:spcBef>
                <a:spcPts val="700"/>
              </a:spcBef>
              <a:spcAft>
                <a:spcPts val="0"/>
              </a:spcAft>
              <a:buClr>
                <a:schemeClr val="accent2"/>
              </a:buClr>
              <a:buSzPts val="600"/>
              <a:buFont typeface="Noto Sans Symbols"/>
              <a:buChar char="◻"/>
            </a:pPr>
            <a:r>
              <a:rPr b="0" i="0" lang="en-US" sz="1000" u="none">
                <a:solidFill>
                  <a:schemeClr val="dk1"/>
                </a:solidFill>
                <a:latin typeface="Twentieth Century"/>
                <a:ea typeface="Twentieth Century"/>
                <a:cs typeface="Twentieth Century"/>
                <a:sym typeface="Twentieth Century"/>
              </a:rPr>
              <a:t>tipo di evento (ad esempio ricevuta di accettazione o avvenuta consegna);</a:t>
            </a:r>
            <a:endParaRPr/>
          </a:p>
          <a:p>
            <a:pPr indent="-319087" lvl="0" marL="319087" marR="0" rtl="0" algn="l">
              <a:lnSpc>
                <a:spcPct val="100000"/>
              </a:lnSpc>
              <a:spcBef>
                <a:spcPts val="700"/>
              </a:spcBef>
              <a:spcAft>
                <a:spcPts val="0"/>
              </a:spcAft>
              <a:buClr>
                <a:schemeClr val="accent2"/>
              </a:buClr>
              <a:buSzPts val="600"/>
              <a:buFont typeface="Noto Sans Symbols"/>
              <a:buChar char="◻"/>
            </a:pPr>
            <a:r>
              <a:rPr b="0" i="0" lang="en-US" sz="1000" u="none">
                <a:solidFill>
                  <a:schemeClr val="dk1"/>
                </a:solidFill>
                <a:latin typeface="Twentieth Century"/>
                <a:ea typeface="Twentieth Century"/>
                <a:cs typeface="Twentieth Century"/>
                <a:sym typeface="Twentieth Century"/>
              </a:rPr>
              <a:t>Message-ID dei messaggi correlati;</a:t>
            </a:r>
            <a:endParaRPr/>
          </a:p>
          <a:p>
            <a:pPr indent="-319087" lvl="0" marL="319087" marR="0" rtl="0" algn="l">
              <a:lnSpc>
                <a:spcPct val="100000"/>
              </a:lnSpc>
              <a:spcBef>
                <a:spcPts val="700"/>
              </a:spcBef>
              <a:spcAft>
                <a:spcPts val="0"/>
              </a:spcAft>
              <a:buClr>
                <a:schemeClr val="accent2"/>
              </a:buClr>
              <a:buSzPts val="600"/>
              <a:buFont typeface="Noto Sans Symbols"/>
              <a:buChar char="◻"/>
            </a:pPr>
            <a:r>
              <a:rPr b="0" i="0" lang="en-US" sz="1000" u="none">
                <a:solidFill>
                  <a:schemeClr val="dk1"/>
                </a:solidFill>
                <a:latin typeface="Twentieth Century"/>
                <a:ea typeface="Twentieth Century"/>
                <a:cs typeface="Twentieth Century"/>
                <a:sym typeface="Twentieth Century"/>
              </a:rPr>
              <a:t>gestore mittente.</a:t>
            </a:r>
            <a:endParaRPr/>
          </a:p>
          <a:p>
            <a:pPr indent="-280988" lvl="0" marL="319088" marR="0" rtl="0" algn="l">
              <a:spcBef>
                <a:spcPts val="700"/>
              </a:spcBef>
              <a:spcAft>
                <a:spcPts val="0"/>
              </a:spcAft>
              <a:buClr>
                <a:schemeClr val="accent2"/>
              </a:buClr>
              <a:buSzPts val="600"/>
              <a:buFont typeface="Noto Sans Symbols"/>
              <a:buNone/>
            </a:pPr>
            <a:r>
              <a:t/>
            </a:r>
            <a:endParaRPr b="0" i="0" sz="1000" u="none">
              <a:solidFill>
                <a:schemeClr val="dk1"/>
              </a:solidFill>
              <a:latin typeface="Twentieth Century"/>
              <a:ea typeface="Twentieth Century"/>
              <a:cs typeface="Twentieth Century"/>
              <a:sym typeface="Twentieth Centur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5"/>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2"/>
              </a:buClr>
              <a:buSzPts val="4400"/>
              <a:buFont typeface="Twentieth Century"/>
              <a:buNone/>
            </a:pPr>
            <a:r>
              <a:rPr b="0" i="0" lang="en-US" sz="4400" u="none">
                <a:solidFill>
                  <a:schemeClr val="dk2"/>
                </a:solidFill>
                <a:latin typeface="Twentieth Century"/>
                <a:ea typeface="Twentieth Century"/>
                <a:cs typeface="Twentieth Century"/>
                <a:sym typeface="Twentieth Century"/>
              </a:rPr>
              <a:t>Valore aggiunto</a:t>
            </a:r>
            <a:endParaRPr/>
          </a:p>
        </p:txBody>
      </p:sp>
      <p:pic>
        <p:nvPicPr>
          <p:cNvPr id="247" name="Google Shape;247;p15"/>
          <p:cNvPicPr preferRelativeResize="0"/>
          <p:nvPr>
            <p:ph idx="1" type="body"/>
          </p:nvPr>
        </p:nvPicPr>
        <p:blipFill rotWithShape="1">
          <a:blip r:embed="rId3">
            <a:alphaModFix/>
          </a:blip>
          <a:srcRect b="0" l="0" r="0" t="17390"/>
          <a:stretch/>
        </p:blipFill>
        <p:spPr>
          <a:xfrm>
            <a:off x="1281112" y="1857375"/>
            <a:ext cx="6581775" cy="435768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pic>
        <p:nvPicPr>
          <p:cNvPr descr="001 Corso_FD_PEC 52.jpg" id="253" name="Google Shape;253;p16"/>
          <p:cNvPicPr preferRelativeResize="0"/>
          <p:nvPr/>
        </p:nvPicPr>
        <p:blipFill rotWithShape="1">
          <a:blip r:embed="rId3">
            <a:alphaModFix/>
          </a:blip>
          <a:srcRect b="14620" l="7031" r="6250" t="20149"/>
          <a:stretch/>
        </p:blipFill>
        <p:spPr>
          <a:xfrm>
            <a:off x="642937" y="1571625"/>
            <a:ext cx="7929562" cy="4214812"/>
          </a:xfrm>
          <a:prstGeom prst="rect">
            <a:avLst/>
          </a:prstGeom>
          <a:noFill/>
          <a:ln>
            <a:noFill/>
          </a:ln>
        </p:spPr>
      </p:pic>
      <p:sp>
        <p:nvSpPr>
          <p:cNvPr id="254" name="Google Shape;254;p16"/>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2"/>
              </a:buClr>
              <a:buSzPts val="4400"/>
              <a:buFont typeface="Twentieth Century"/>
              <a:buNone/>
            </a:pPr>
            <a:r>
              <a:rPr b="0" i="0" lang="en-US" sz="4400" u="none">
                <a:solidFill>
                  <a:schemeClr val="dk2"/>
                </a:solidFill>
                <a:latin typeface="Twentieth Century"/>
                <a:ea typeface="Twentieth Century"/>
                <a:cs typeface="Twentieth Century"/>
                <a:sym typeface="Twentieth Century"/>
              </a:rPr>
              <a:t>PEC ⮚ PEC</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7"/>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2"/>
              </a:buClr>
              <a:buSzPts val="4400"/>
              <a:buFont typeface="Twentieth Century"/>
              <a:buNone/>
            </a:pPr>
            <a:r>
              <a:rPr b="0" i="0" lang="en-US" sz="4400" u="none">
                <a:solidFill>
                  <a:schemeClr val="dk2"/>
                </a:solidFill>
                <a:latin typeface="Twentieth Century"/>
                <a:ea typeface="Twentieth Century"/>
                <a:cs typeface="Twentieth Century"/>
                <a:sym typeface="Twentieth Century"/>
              </a:rPr>
              <a:t>PEC ⮚ Normale</a:t>
            </a:r>
            <a:endParaRPr/>
          </a:p>
        </p:txBody>
      </p:sp>
      <p:pic>
        <p:nvPicPr>
          <p:cNvPr descr="Pages from 001 Corso_FD_PEC-2.jpg" id="261" name="Google Shape;261;p17"/>
          <p:cNvPicPr preferRelativeResize="0"/>
          <p:nvPr>
            <p:ph idx="1" type="body"/>
          </p:nvPr>
        </p:nvPicPr>
        <p:blipFill rotWithShape="1">
          <a:blip r:embed="rId3">
            <a:alphaModFix/>
          </a:blip>
          <a:srcRect b="14830" l="9974" r="8052" t="20021"/>
          <a:stretch/>
        </p:blipFill>
        <p:spPr>
          <a:xfrm>
            <a:off x="925512" y="1571625"/>
            <a:ext cx="7504112" cy="421481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8"/>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2"/>
              </a:buClr>
              <a:buSzPts val="4400"/>
              <a:buFont typeface="Twentieth Century"/>
              <a:buNone/>
            </a:pPr>
            <a:r>
              <a:rPr b="0" i="0" lang="en-US" sz="4400" u="none">
                <a:solidFill>
                  <a:schemeClr val="dk2"/>
                </a:solidFill>
                <a:latin typeface="Twentieth Century"/>
                <a:ea typeface="Twentieth Century"/>
                <a:cs typeface="Twentieth Century"/>
                <a:sym typeface="Twentieth Century"/>
              </a:rPr>
              <a:t>Normale ⮚ PEC</a:t>
            </a:r>
            <a:endParaRPr/>
          </a:p>
        </p:txBody>
      </p:sp>
      <p:pic>
        <p:nvPicPr>
          <p:cNvPr descr="Pages from 001 Corso_FD_PEC.jpg" id="268" name="Google Shape;268;p18"/>
          <p:cNvPicPr preferRelativeResize="0"/>
          <p:nvPr>
            <p:ph idx="1" type="body"/>
          </p:nvPr>
        </p:nvPicPr>
        <p:blipFill rotWithShape="1">
          <a:blip r:embed="rId3">
            <a:alphaModFix/>
          </a:blip>
          <a:srcRect b="14830" l="11099" r="8054" t="20021"/>
          <a:stretch/>
        </p:blipFill>
        <p:spPr>
          <a:xfrm>
            <a:off x="1025525" y="1571625"/>
            <a:ext cx="7400925" cy="421481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19"/>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2"/>
              </a:buClr>
              <a:buSzPts val="4400"/>
              <a:buFont typeface="Twentieth Century"/>
              <a:buNone/>
            </a:pPr>
            <a:r>
              <a:rPr b="0" i="0" lang="en-US" sz="4400" u="none">
                <a:solidFill>
                  <a:schemeClr val="dk2"/>
                </a:solidFill>
                <a:latin typeface="Twentieth Century"/>
                <a:ea typeface="Twentieth Century"/>
                <a:cs typeface="Twentieth Century"/>
                <a:sym typeface="Twentieth Century"/>
              </a:rPr>
              <a:t>Direttiva Nicolais</a:t>
            </a:r>
            <a:endParaRPr/>
          </a:p>
        </p:txBody>
      </p:sp>
      <p:sp>
        <p:nvSpPr>
          <p:cNvPr id="275" name="Google Shape;275;p19"/>
          <p:cNvSpPr txBox="1"/>
          <p:nvPr>
            <p:ph idx="1" type="body"/>
          </p:nvPr>
        </p:nvSpPr>
        <p:spPr>
          <a:xfrm>
            <a:off x="612775" y="1600200"/>
            <a:ext cx="8153400" cy="4495800"/>
          </a:xfrm>
          <a:prstGeom prst="rect">
            <a:avLst/>
          </a:prstGeom>
          <a:noFill/>
          <a:ln>
            <a:noFill/>
          </a:ln>
        </p:spPr>
        <p:txBody>
          <a:bodyPr anchorCtr="0" anchor="t" bIns="45700" lIns="91425" spcFirstLastPara="1" rIns="91425" wrap="square" tIns="45700">
            <a:normAutofit/>
          </a:bodyPr>
          <a:lstStyle/>
          <a:p>
            <a:pPr indent="-319087" lvl="0" marL="319087" marR="0" rtl="0" algn="l">
              <a:lnSpc>
                <a:spcPct val="80000"/>
              </a:lnSpc>
              <a:spcBef>
                <a:spcPts val="0"/>
              </a:spcBef>
              <a:spcAft>
                <a:spcPts val="0"/>
              </a:spcAft>
              <a:buClr>
                <a:schemeClr val="accent2"/>
              </a:buClr>
              <a:buSzPts val="1080"/>
              <a:buFont typeface="Noto Sans Symbols"/>
              <a:buNone/>
            </a:pPr>
            <a:r>
              <a:rPr b="0" i="0" lang="en-US" sz="1800" u="none">
                <a:solidFill>
                  <a:schemeClr val="dk1"/>
                </a:solidFill>
                <a:latin typeface="Twentieth Century"/>
                <a:ea typeface="Twentieth Century"/>
                <a:cs typeface="Twentieth Century"/>
                <a:sym typeface="Twentieth Century"/>
              </a:rPr>
              <a:t>La Direttiva 2/2007 firmata dal Ministro Nicolais, riprende alcune importanti norme contenute nel Codice dell'Amministrazione digitale. Sebbene il CAD sia in vigore da tempo, le amministrazioni appaiono ancora in ritardo nel conformarsi alle prescrizioni dirette ad elevare il livello tecnologico delle prestazioni e, di conseguenza, ad incrementare l’interazione con i cittadini e le imprese.</a:t>
            </a:r>
            <a:endParaRPr/>
          </a:p>
          <a:p>
            <a:pPr indent="-319087" lvl="0" marL="319087" marR="0" rtl="0" algn="l">
              <a:lnSpc>
                <a:spcPct val="80000"/>
              </a:lnSpc>
              <a:spcBef>
                <a:spcPts val="700"/>
              </a:spcBef>
              <a:spcAft>
                <a:spcPts val="0"/>
              </a:spcAft>
              <a:buClr>
                <a:schemeClr val="accent2"/>
              </a:buClr>
              <a:buSzPts val="1080"/>
              <a:buFont typeface="Noto Sans Symbols"/>
              <a:buNone/>
            </a:pPr>
            <a:r>
              <a:t/>
            </a:r>
            <a:endParaRPr b="0" i="0" sz="1800" u="none">
              <a:solidFill>
                <a:schemeClr val="dk1"/>
              </a:solidFill>
              <a:latin typeface="Twentieth Century"/>
              <a:ea typeface="Twentieth Century"/>
              <a:cs typeface="Twentieth Century"/>
              <a:sym typeface="Twentieth Century"/>
            </a:endParaRPr>
          </a:p>
          <a:p>
            <a:pPr indent="-319087" lvl="0" marL="319087" marR="0" rtl="0" algn="l">
              <a:lnSpc>
                <a:spcPct val="80000"/>
              </a:lnSpc>
              <a:spcBef>
                <a:spcPts val="700"/>
              </a:spcBef>
              <a:spcAft>
                <a:spcPts val="0"/>
              </a:spcAft>
              <a:buClr>
                <a:schemeClr val="accent2"/>
              </a:buClr>
              <a:buSzPts val="1080"/>
              <a:buFont typeface="Noto Sans Symbols"/>
              <a:buNone/>
            </a:pPr>
            <a:r>
              <a:rPr b="1" i="0" lang="en-US" sz="1800" u="none">
                <a:solidFill>
                  <a:schemeClr val="dk1"/>
                </a:solidFill>
                <a:latin typeface="Twentieth Century"/>
                <a:ea typeface="Twentieth Century"/>
                <a:cs typeface="Twentieth Century"/>
                <a:sym typeface="Twentieth Century"/>
              </a:rPr>
              <a:t>Interoperabilità dei sistemi di gestione documentale</a:t>
            </a:r>
            <a:endParaRPr/>
          </a:p>
          <a:p>
            <a:pPr indent="-319087" lvl="0" marL="319087" marR="0" rtl="0" algn="l">
              <a:lnSpc>
                <a:spcPct val="80000"/>
              </a:lnSpc>
              <a:spcBef>
                <a:spcPts val="700"/>
              </a:spcBef>
              <a:spcAft>
                <a:spcPts val="0"/>
              </a:spcAft>
              <a:buClr>
                <a:schemeClr val="accent2"/>
              </a:buClr>
              <a:buSzPts val="1080"/>
              <a:buFont typeface="Noto Sans Symbols"/>
              <a:buNone/>
            </a:pPr>
            <a:r>
              <a:rPr b="0" i="0" lang="en-US" sz="1800" u="none">
                <a:solidFill>
                  <a:schemeClr val="dk1"/>
                </a:solidFill>
                <a:latin typeface="Twentieth Century"/>
                <a:ea typeface="Twentieth Century"/>
                <a:cs typeface="Twentieth Century"/>
                <a:sym typeface="Twentieth Century"/>
              </a:rPr>
              <a:t>Per realizzare l’interoperabilità dei sistemi di protocollo informatico e gestione documentale gestiti dalle pubbliche amministrazioni, è necessario che le amministrazioni, in primo luogo, utilizzino, sin dalla formazione del documento, gli strumenti elettronici e la firma digitale nonché la trasmissione mediante posta elettronica certificata secondo le modalità stabilite dalle disposizioni vigenti (circolare AIPA del 7 maggio 2001, n.28). Le amministrazioni dovranno, altresì, dotarsi degli strumenti tecnologici necessari per la conservazione dei documenti generati in formato digitale secondo le regole attualmente vigenti (cfr. delibera n.11 Cnipa del 19 febbraio 2004).</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20"/>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2"/>
              </a:buClr>
              <a:buSzPts val="4400"/>
              <a:buFont typeface="Twentieth Century"/>
              <a:buNone/>
            </a:pPr>
            <a:r>
              <a:rPr b="0" i="0" lang="en-US" sz="4400" u="none">
                <a:solidFill>
                  <a:schemeClr val="dk2"/>
                </a:solidFill>
                <a:latin typeface="Twentieth Century"/>
                <a:ea typeface="Twentieth Century"/>
                <a:cs typeface="Twentieth Century"/>
                <a:sym typeface="Twentieth Century"/>
              </a:rPr>
              <a:t>Finanziaria 2008</a:t>
            </a:r>
            <a:endParaRPr/>
          </a:p>
        </p:txBody>
      </p:sp>
      <p:sp>
        <p:nvSpPr>
          <p:cNvPr id="282" name="Google Shape;282;p20"/>
          <p:cNvSpPr txBox="1"/>
          <p:nvPr>
            <p:ph idx="1" type="body"/>
          </p:nvPr>
        </p:nvSpPr>
        <p:spPr>
          <a:xfrm>
            <a:off x="612775" y="1600200"/>
            <a:ext cx="8153400" cy="4495800"/>
          </a:xfrm>
          <a:prstGeom prst="rect">
            <a:avLst/>
          </a:prstGeom>
          <a:noFill/>
          <a:ln>
            <a:noFill/>
          </a:ln>
        </p:spPr>
        <p:txBody>
          <a:bodyPr anchorCtr="0" anchor="t" bIns="45700" lIns="91425" spcFirstLastPara="1" rIns="91425" wrap="square" tIns="45700">
            <a:normAutofit/>
          </a:bodyPr>
          <a:lstStyle/>
          <a:p>
            <a:pPr indent="-319087" lvl="0" marL="319087" marR="0" rtl="0" algn="l">
              <a:lnSpc>
                <a:spcPct val="80000"/>
              </a:lnSpc>
              <a:spcBef>
                <a:spcPts val="0"/>
              </a:spcBef>
              <a:spcAft>
                <a:spcPts val="0"/>
              </a:spcAft>
              <a:buClr>
                <a:schemeClr val="accent2"/>
              </a:buClr>
              <a:buSzPts val="1320"/>
              <a:buFont typeface="Noto Sans Symbols"/>
              <a:buNone/>
            </a:pPr>
            <a:r>
              <a:rPr b="0" i="0" lang="en-US" sz="2200" u="none">
                <a:solidFill>
                  <a:schemeClr val="dk1"/>
                </a:solidFill>
                <a:latin typeface="Twentieth Century"/>
                <a:ea typeface="Twentieth Century"/>
                <a:cs typeface="Twentieth Century"/>
                <a:sym typeface="Twentieth Century"/>
              </a:rPr>
              <a:t>Il Centro nazionale per l’informatica nella pubblica amministrazione (CNIPA) effettua, anche a campione, azioni di monitoraggio e verifica del rispetto delle disposizioni di cui all’articolo 47 del decreto legislativo 7 marzo 2005, n. 82, e successive modificazioni, nonché delle disposizioni in materia di posta elettronica certificata.</a:t>
            </a:r>
            <a:endParaRPr/>
          </a:p>
          <a:p>
            <a:pPr indent="-319087" lvl="0" marL="319087" marR="0" rtl="0" algn="l">
              <a:lnSpc>
                <a:spcPct val="80000"/>
              </a:lnSpc>
              <a:spcBef>
                <a:spcPts val="700"/>
              </a:spcBef>
              <a:spcAft>
                <a:spcPts val="0"/>
              </a:spcAft>
              <a:buClr>
                <a:schemeClr val="accent2"/>
              </a:buClr>
              <a:buSzPts val="1320"/>
              <a:buFont typeface="Noto Sans Symbols"/>
              <a:buNone/>
            </a:pPr>
            <a:r>
              <a:rPr b="0" i="0" lang="en-US" sz="2200" u="none">
                <a:solidFill>
                  <a:schemeClr val="dk1"/>
                </a:solidFill>
                <a:latin typeface="Twentieth Century"/>
                <a:ea typeface="Twentieth Century"/>
                <a:cs typeface="Twentieth Century"/>
                <a:sym typeface="Twentieth Century"/>
              </a:rPr>
              <a:t>Il mancato adeguamento alle predette disposizioni in misura superiore al 50 per cento del totale della corrispondenza inviata, certificato dal CNIPA, comporta, per le pubbliche amministrazioni dello Stato, comprese le aziende ed amministrazioni dello Stato ad ordinamento autonomo, e per gli enti pubblici non economici nazionali, la riduzione, nell’esercizio finanziario successivo, del 30 per cento delle risorse stanziate nell’anno in corso per spese di invio della corrispondenza cartacea.</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21"/>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dk2"/>
              </a:buClr>
              <a:buSzPts val="4000"/>
              <a:buFont typeface="Twentieth Century"/>
              <a:buNone/>
            </a:pPr>
            <a:r>
              <a:rPr b="0" i="0" lang="en-US" sz="4000" u="none">
                <a:solidFill>
                  <a:schemeClr val="dk2"/>
                </a:solidFill>
                <a:latin typeface="Twentieth Century"/>
                <a:ea typeface="Twentieth Century"/>
                <a:cs typeface="Twentieth Century"/>
                <a:sym typeface="Twentieth Century"/>
              </a:rPr>
              <a:t>CAD - Formazione documenti informatici</a:t>
            </a:r>
            <a:endParaRPr/>
          </a:p>
        </p:txBody>
      </p:sp>
      <p:sp>
        <p:nvSpPr>
          <p:cNvPr id="289" name="Google Shape;289;p21"/>
          <p:cNvSpPr txBox="1"/>
          <p:nvPr>
            <p:ph idx="1" type="body"/>
          </p:nvPr>
        </p:nvSpPr>
        <p:spPr>
          <a:xfrm>
            <a:off x="612775" y="1600200"/>
            <a:ext cx="8153400" cy="4495800"/>
          </a:xfrm>
          <a:prstGeom prst="rect">
            <a:avLst/>
          </a:prstGeom>
          <a:noFill/>
          <a:ln>
            <a:noFill/>
          </a:ln>
        </p:spPr>
        <p:txBody>
          <a:bodyPr anchorCtr="0" anchor="t" bIns="45700" lIns="91425" spcFirstLastPara="1" rIns="91425" wrap="square" tIns="45700">
            <a:normAutofit/>
          </a:bodyPr>
          <a:lstStyle/>
          <a:p>
            <a:pPr indent="-319087" lvl="0" marL="319087" marR="0" rtl="0" algn="l">
              <a:lnSpc>
                <a:spcPct val="80000"/>
              </a:lnSpc>
              <a:spcBef>
                <a:spcPts val="0"/>
              </a:spcBef>
              <a:spcAft>
                <a:spcPts val="0"/>
              </a:spcAft>
              <a:buClr>
                <a:schemeClr val="accent2"/>
              </a:buClr>
              <a:buSzPts val="1620"/>
              <a:buFont typeface="Noto Sans Symbols"/>
              <a:buChar char="◻"/>
            </a:pPr>
            <a:r>
              <a:rPr b="0" i="0" lang="en-US" sz="2700" u="none">
                <a:solidFill>
                  <a:schemeClr val="dk1"/>
                </a:solidFill>
                <a:latin typeface="Twentieth Century"/>
                <a:ea typeface="Twentieth Century"/>
                <a:cs typeface="Twentieth Century"/>
                <a:sym typeface="Twentieth Century"/>
              </a:rPr>
              <a:t>Art. 40</a:t>
            </a:r>
            <a:endParaRPr/>
          </a:p>
          <a:p>
            <a:pPr indent="-216216" lvl="0" marL="319087" marR="0" rtl="0" algn="l">
              <a:lnSpc>
                <a:spcPct val="80000"/>
              </a:lnSpc>
              <a:spcBef>
                <a:spcPts val="700"/>
              </a:spcBef>
              <a:spcAft>
                <a:spcPts val="0"/>
              </a:spcAft>
              <a:buClr>
                <a:schemeClr val="accent2"/>
              </a:buClr>
              <a:buSzPts val="1620"/>
              <a:buFont typeface="Noto Sans Symbols"/>
              <a:buNone/>
            </a:pPr>
            <a:r>
              <a:t/>
            </a:r>
            <a:endParaRPr b="0" i="0" sz="2700" u="none">
              <a:solidFill>
                <a:schemeClr val="dk1"/>
              </a:solidFill>
              <a:latin typeface="Twentieth Century"/>
              <a:ea typeface="Twentieth Century"/>
              <a:cs typeface="Twentieth Century"/>
              <a:sym typeface="Twentieth Century"/>
            </a:endParaRPr>
          </a:p>
          <a:p>
            <a:pPr indent="-514349" lvl="1" marL="833437" marR="0" rtl="0" algn="l">
              <a:lnSpc>
                <a:spcPct val="80000"/>
              </a:lnSpc>
              <a:spcBef>
                <a:spcPts val="500"/>
              </a:spcBef>
              <a:spcAft>
                <a:spcPts val="0"/>
              </a:spcAft>
              <a:buClr>
                <a:schemeClr val="accent1"/>
              </a:buClr>
              <a:buSzPts val="1680"/>
              <a:buFont typeface="Noto Sans Symbols"/>
              <a:buChar char="🞑"/>
            </a:pPr>
            <a:r>
              <a:rPr b="0" i="0" lang="en-US" sz="2400" u="none" cap="none" strike="noStrike">
                <a:solidFill>
                  <a:schemeClr val="dk1"/>
                </a:solidFill>
                <a:latin typeface="Twentieth Century"/>
                <a:ea typeface="Twentieth Century"/>
                <a:cs typeface="Twentieth Century"/>
                <a:sym typeface="Twentieth Century"/>
              </a:rPr>
              <a:t>comma 1: Le pubbliche amministrazioni che dispongono di idonee risorse tecnologiche formano gli originali dei propri documenti con mezzi informatici secondo le disposizioni di cui al presente codice e le regole tecniche di cui all'articolo 71. </a:t>
            </a:r>
            <a:endParaRPr/>
          </a:p>
          <a:p>
            <a:pPr indent="-407669" lvl="1" marL="833437" marR="0" rtl="0" algn="l">
              <a:lnSpc>
                <a:spcPct val="80000"/>
              </a:lnSpc>
              <a:spcBef>
                <a:spcPts val="500"/>
              </a:spcBef>
              <a:spcAft>
                <a:spcPts val="0"/>
              </a:spcAft>
              <a:buClr>
                <a:schemeClr val="accent1"/>
              </a:buClr>
              <a:buSzPts val="1680"/>
              <a:buFont typeface="Noto Sans Symbols"/>
              <a:buNone/>
            </a:pPr>
            <a:r>
              <a:t/>
            </a:r>
            <a:endParaRPr b="0" i="0" sz="2400" u="none" cap="none" strike="noStrike">
              <a:solidFill>
                <a:schemeClr val="dk1"/>
              </a:solidFill>
              <a:latin typeface="Twentieth Century"/>
              <a:ea typeface="Twentieth Century"/>
              <a:cs typeface="Twentieth Century"/>
              <a:sym typeface="Twentieth Century"/>
            </a:endParaRPr>
          </a:p>
          <a:p>
            <a:pPr indent="-514349" lvl="1" marL="833437" marR="0" rtl="0" algn="l">
              <a:lnSpc>
                <a:spcPct val="80000"/>
              </a:lnSpc>
              <a:spcBef>
                <a:spcPts val="500"/>
              </a:spcBef>
              <a:spcAft>
                <a:spcPts val="0"/>
              </a:spcAft>
              <a:buClr>
                <a:schemeClr val="accent1"/>
              </a:buClr>
              <a:buSzPts val="1680"/>
              <a:buFont typeface="Noto Sans Symbols"/>
              <a:buChar char="🞑"/>
            </a:pPr>
            <a:r>
              <a:rPr b="0" i="0" lang="en-US" sz="2400" u="none" cap="none" strike="noStrike">
                <a:solidFill>
                  <a:schemeClr val="dk1"/>
                </a:solidFill>
                <a:latin typeface="Twentieth Century"/>
                <a:ea typeface="Twentieth Century"/>
                <a:cs typeface="Twentieth Century"/>
                <a:sym typeface="Twentieth Century"/>
              </a:rPr>
              <a:t>comma 2: Fermo restando quanto previsto dal comma 1, la redazione di documenti originali su supporto cartaceo, nonché la copia di documenti informatici sul medesimo supporto è consentita </a:t>
            </a:r>
            <a:r>
              <a:rPr b="1" i="0" lang="en-US" sz="2400" u="none" cap="none" strike="noStrike">
                <a:solidFill>
                  <a:schemeClr val="dk1"/>
                </a:solidFill>
                <a:latin typeface="Twentieth Century"/>
                <a:ea typeface="Twentieth Century"/>
                <a:cs typeface="Twentieth Century"/>
                <a:sym typeface="Twentieth Century"/>
              </a:rPr>
              <a:t>solo ove risulti necessaria </a:t>
            </a:r>
            <a:r>
              <a:rPr b="0" i="0" lang="en-US" sz="2400" u="none" cap="none" strike="noStrike">
                <a:solidFill>
                  <a:schemeClr val="dk1"/>
                </a:solidFill>
                <a:latin typeface="Twentieth Century"/>
                <a:ea typeface="Twentieth Century"/>
                <a:cs typeface="Twentieth Century"/>
                <a:sym typeface="Twentieth Century"/>
              </a:rPr>
              <a:t>e comunque nel rispetto del principio dell'economicità. </a:t>
            </a:r>
            <a:endParaRPr/>
          </a:p>
          <a:p>
            <a:pPr indent="-227648" lvl="0" marL="319088" marR="0" rtl="0" algn="l">
              <a:spcBef>
                <a:spcPts val="700"/>
              </a:spcBef>
              <a:spcAft>
                <a:spcPts val="0"/>
              </a:spcAft>
              <a:buClr>
                <a:schemeClr val="accent2"/>
              </a:buClr>
              <a:buSzPts val="1440"/>
              <a:buFont typeface="Noto Sans Symbols"/>
              <a:buNone/>
            </a:pPr>
            <a:r>
              <a:t/>
            </a:r>
            <a:endParaRPr b="0" i="0" sz="2400" u="none" cap="none" strike="noStrike">
              <a:solidFill>
                <a:schemeClr val="dk1"/>
              </a:solidFill>
              <a:latin typeface="Twentieth Century"/>
              <a:ea typeface="Twentieth Century"/>
              <a:cs typeface="Twentieth Century"/>
              <a:sym typeface="Twentieth Century"/>
            </a:endParaRPr>
          </a:p>
        </p:txBody>
      </p:sp>
    </p:spTree>
  </p:cSld>
  <p:clrMapOvr>
    <a:masterClrMapping/>
  </p:clrMapOvr>
</p:sld>
</file>

<file path=ppt/theme/theme1.xml><?xml version="1.0" encoding="utf-8"?>
<a:theme xmlns:a="http://schemas.openxmlformats.org/drawingml/2006/main" xmlns:r="http://schemas.openxmlformats.org/officeDocument/2006/relationships" name="6_Luna">
  <a:themeElements>
    <a:clrScheme name="Luna">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7_Luna">
  <a:themeElements>
    <a:clrScheme name="Luna">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Luna">
  <a:themeElements>
    <a:clrScheme name="Luna">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3_Luna">
  <a:themeElements>
    <a:clrScheme name="Luna">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2_Luna">
  <a:themeElements>
    <a:clrScheme name="Luna">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5_Luna">
  <a:themeElements>
    <a:clrScheme name="Luna">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4_Luna">
  <a:themeElements>
    <a:clrScheme name="Luna">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1_Luna">
  <a:themeElements>
    <a:clrScheme name="Luna">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2008-06-03T21:08:29Z</dcterms:created>
  <dc:creator>Bisetto Enrico Maria</dc:creator>
</cp:coreProperties>
</file>

<file path=docProps/custom.xml><?xml version="1.0" encoding="utf-8"?>
<Properties xmlns="http://schemas.openxmlformats.org/officeDocument/2006/custom-properties" xmlns:vt="http://schemas.openxmlformats.org/officeDocument/2006/docPropsVTypes"/>
</file>